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7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8.xml" ContentType="application/vnd.openxmlformats-officedocument.presentationml.comments+xml"/>
  <Override PartName="/ppt/notesSlides/notesSlide9.xml" ContentType="application/vnd.openxmlformats-officedocument.presentationml.notesSlide+xml"/>
  <Override PartName="/ppt/comments/comment9.xml" ContentType="application/vnd.openxmlformats-officedocument.presentationml.comments+xml"/>
  <Override PartName="/ppt/notesSlides/notesSlide10.xml" ContentType="application/vnd.openxmlformats-officedocument.presentationml.notesSlide+xml"/>
  <Override PartName="/ppt/comments/comment10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4" r:id="rId10"/>
    <p:sldId id="266" r:id="rId11"/>
    <p:sldId id="268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5E4388-173E-4DB0-A6F3-30B6ADFECCAC}">
          <p14:sldIdLst>
            <p14:sldId id="256"/>
          </p14:sldIdLst>
        </p14:section>
        <p14:section name="Innledning" id="{F685EDEE-71AA-4CCE-A650-AF2E6E74E428}">
          <p14:sldIdLst>
            <p14:sldId id="257"/>
            <p14:sldId id="258"/>
          </p14:sldIdLst>
        </p14:section>
        <p14:section name="Hoved" id="{F7E8F382-6E22-4B33-876E-84DBA58F2AD4}">
          <p14:sldIdLst>
            <p14:sldId id="267"/>
            <p14:sldId id="259"/>
            <p14:sldId id="260"/>
            <p14:sldId id="261"/>
            <p14:sldId id="262"/>
            <p14:sldId id="264"/>
            <p14:sldId id="266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jørn Are Andreassen" initials="BAA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77" autoAdjust="0"/>
    <p:restoredTop sz="82060" autoAdjust="0"/>
  </p:normalViewPr>
  <p:slideViewPr>
    <p:cSldViewPr>
      <p:cViewPr varScale="1">
        <p:scale>
          <a:sx n="56" d="100"/>
          <a:sy n="56" d="100"/>
        </p:scale>
        <p:origin x="-1272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9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8-28T20:02:28.259" idx="3">
    <p:pos x="5472" y="1008"/>
    <p:text>Lag en animasjon hvor teksten kommer en etter en og hvor du bruker en nedtoning på forrige punkt.</p:tex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8-28T20:11:18.691" idx="13">
    <p:pos x="5472" y="1008"/>
    <p:text>Sett inn en video fra youtube.l.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8-28T20:03:07.103" idx="4">
    <p:pos x="5472" y="1008"/>
    <p:text>Lag en animasjon for hvert av nivåene. Dvs. for nivå 1 og 2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8-28T20:04:04.823" idx="5">
    <p:pos x="4590" y="990"/>
    <p:text>Lag en animasjon hvor den grønne boksen kun vises for det punktet du "snakker" om.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8-28T20:05:51.044" idx="6">
    <p:pos x="5472" y="1008"/>
    <p:text>Lag animasjon på teksten og bildet komme sammen med teksten"... det er jorden vår".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8-28T20:06:45.862" idx="8">
    <p:pos x="5472" y="1008"/>
    <p:text>Lag leker til en webside, til en til på PC og til et lysbilde i presentasjonen.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8-28T20:07:28.825" idx="9">
    <p:pos x="5265" y="990"/>
    <p:text>Lag en aminajon hvor du viser en og en kategori/serie av diagrammet.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8-28T20:08:43.299" idx="10">
    <p:pos x="5472" y="1008"/>
    <p:text>Lag en animasjon for hver av boksene i SmartArt. En og en boks skal komme inn fra venstre.</p:tex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8-28T20:10:31.205" idx="11">
    <p:pos x="5472" y="1008"/>
    <p:text>Lag et organisasjonskart og sett inn figurer over/under/før/etter.</p:tex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8-28T20:10:53.560" idx="12">
    <p:pos x="5472" y="1008"/>
    <p:text>Sett inn en video fra fil.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1E07E-9275-4470-B0F3-93DDEA57FD85}" type="datetimeFigureOut">
              <a:rPr lang="nb-NO" smtClean="0"/>
              <a:pPr/>
              <a:t>06.11.2014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C4ED8-C364-42AD-A59C-1DC2B51EDEF7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09776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8E9AD-4DC0-4D9F-B12B-8322EF57E1B5}" type="datetimeFigureOut">
              <a:rPr lang="nb-NO" smtClean="0"/>
              <a:pPr/>
              <a:t>06.11.2014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965E2-0C15-430F-B9EB-007C6088F11B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06290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1</a:t>
            </a:fld>
            <a:endParaRPr lang="nb-NO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11</a:t>
            </a:fld>
            <a:endParaRPr lang="nb-NO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2</a:t>
            </a:fld>
            <a:endParaRPr lang="nb-N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 presentasjonen har du bare enkle punkter</a:t>
            </a:r>
          </a:p>
          <a:p>
            <a:endParaRPr lang="nb-NO" dirty="0" smtClean="0"/>
          </a:p>
          <a:p>
            <a:r>
              <a:rPr lang="nb-NO" dirty="0" smtClean="0"/>
              <a:t>Her</a:t>
            </a:r>
            <a:r>
              <a:rPr lang="nb-NO" baseline="0" dirty="0" smtClean="0"/>
              <a:t> skriver du inn innhold som er viktig.</a:t>
            </a:r>
          </a:p>
          <a:p>
            <a:r>
              <a:rPr lang="nb-NO" baseline="0" dirty="0" smtClean="0"/>
              <a:t>… slik at du ikke glemmer å presentere dette for ditt publikum</a:t>
            </a: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3</a:t>
            </a:fld>
            <a:endParaRPr lang="nb-NO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Her kommer et bilde …</a:t>
            </a:r>
          </a:p>
          <a:p>
            <a:r>
              <a:rPr lang="nb-NO" dirty="0" smtClean="0"/>
              <a:t>… det er jorden vår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5</a:t>
            </a:fld>
            <a:endParaRPr lang="nb-NO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noProof="0" smtClean="0">
                <a:solidFill>
                  <a:schemeClr val="tx1"/>
                </a:solidFill>
              </a:rPr>
              <a:t>Her er en </a:t>
            </a:r>
            <a:r>
              <a:rPr lang="nb-NO" sz="1200" kern="12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link til en webside</a:t>
            </a:r>
          </a:p>
          <a:p>
            <a:r>
              <a:rPr lang="nb-NO" sz="1200" kern="12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 er en link til en fil på PC/Server</a:t>
            </a:r>
          </a:p>
          <a:p>
            <a:r>
              <a:rPr lang="nb-NO" sz="1200" kern="12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 er en link til et lysbilde</a:t>
            </a:r>
            <a:endParaRPr lang="nb-NO" sz="1200" kern="1200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6</a:t>
            </a:fld>
            <a:endParaRPr lang="nb-NO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Sett inn diagram fra Excel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7</a:t>
            </a:fld>
            <a:endParaRPr lang="nb-NO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Merkur</a:t>
            </a:r>
            <a:r>
              <a:rPr lang="nb-NO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Venus, Jorden og Mars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8</a:t>
            </a:fld>
            <a:endParaRPr lang="nb-NO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Lag et organisasjonskart.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9</a:t>
            </a:fld>
            <a:endParaRPr lang="nb-NO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65E2-0C15-430F-B9EB-007C6088F11B}" type="slidenum">
              <a:rPr lang="nb-NO" smtClean="0"/>
              <a:pPr/>
              <a:t>10</a:t>
            </a:fld>
            <a:endParaRPr 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06.11.2014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06.11.2014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06.11.2014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06.11.2014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06.11.2014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06.11.2014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06.11.2014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06.11.2014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06.11.2014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06.11.2014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E75-BC6B-4A00-BBD9-D94FFE54B398}" type="datetimeFigureOut">
              <a:rPr lang="nb-NO" smtClean="0"/>
              <a:pPr/>
              <a:t>06.11.2014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1E75-BC6B-4A00-BBD9-D94FFE54B398}" type="datetimeFigureOut">
              <a:rPr lang="nb-NO" smtClean="0"/>
              <a:pPr/>
              <a:t>06.11.2014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FA020-A365-4F9F-8175-77644D58C2BD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dsessor.no/" TargetMode="External"/><Relationship Id="rId7" Type="http://schemas.openxmlformats.org/officeDocument/2006/relationships/comments" Target="../comments/commen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PP%202010%20-%20Demo%20Embedded%20Video.pptx" TargetMode="External"/><Relationship Id="rId5" Type="http://schemas.openxmlformats.org/officeDocument/2006/relationships/slide" Target="slide5.xml"/><Relationship Id="rId4" Type="http://schemas.openxmlformats.org/officeDocument/2006/relationships/hyperlink" Target="BevegelseAvFigurer.ppt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1472" y="1357300"/>
            <a:ext cx="7772400" cy="1755777"/>
          </a:xfrm>
        </p:spPr>
        <p:txBody>
          <a:bodyPr/>
          <a:lstStyle/>
          <a:p>
            <a:r>
              <a:rPr lang="nb-NO" dirty="0" smtClean="0"/>
              <a:t>PowerPoint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AdSessor v/Bjørn </a:t>
            </a:r>
            <a:r>
              <a:rPr lang="nb-NO" dirty="0" smtClean="0"/>
              <a:t>Are Andreassen</a:t>
            </a:r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Media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Media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457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Tekst</a:t>
            </a:r>
          </a:p>
          <a:p>
            <a:r>
              <a:rPr lang="nb-NO" dirty="0" smtClean="0"/>
              <a:t>Bilder</a:t>
            </a:r>
          </a:p>
          <a:p>
            <a:r>
              <a:rPr lang="nb-NO" dirty="0" smtClean="0"/>
              <a:t>Link</a:t>
            </a:r>
          </a:p>
          <a:p>
            <a:r>
              <a:rPr lang="nb-NO" dirty="0" smtClean="0"/>
              <a:t>Diagram</a:t>
            </a:r>
          </a:p>
          <a:p>
            <a:r>
              <a:rPr lang="nb-NO" dirty="0" smtClean="0"/>
              <a:t>SmartArt</a:t>
            </a:r>
          </a:p>
          <a:p>
            <a:r>
              <a:rPr lang="nb-NO" dirty="0" smtClean="0"/>
              <a:t>Organisasjonskart</a:t>
            </a:r>
          </a:p>
          <a:p>
            <a:r>
              <a:rPr lang="nb-NO" dirty="0" smtClean="0"/>
              <a:t>Media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Tekst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</a:t>
            </a:r>
            <a:r>
              <a:rPr lang="nb-NO" dirty="0" smtClean="0"/>
              <a:t>ekst på nivå 1</a:t>
            </a:r>
          </a:p>
          <a:p>
            <a:pPr lvl="1"/>
            <a:r>
              <a:rPr lang="nb-NO" dirty="0" smtClean="0"/>
              <a:t>Dette er nivå 2</a:t>
            </a:r>
          </a:p>
          <a:p>
            <a:r>
              <a:rPr lang="nb-NO" dirty="0" smtClean="0"/>
              <a:t>Tekst er spennende</a:t>
            </a:r>
          </a:p>
          <a:p>
            <a:pPr>
              <a:buNone/>
            </a:pPr>
            <a:endParaRPr lang="nb-NO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vrundet rektangel 5"/>
          <p:cNvSpPr/>
          <p:nvPr/>
        </p:nvSpPr>
        <p:spPr>
          <a:xfrm>
            <a:off x="678629" y="2766341"/>
            <a:ext cx="7786742" cy="54921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Avrundet rektangel 4"/>
          <p:cNvSpPr/>
          <p:nvPr/>
        </p:nvSpPr>
        <p:spPr>
          <a:xfrm>
            <a:off x="678629" y="2132856"/>
            <a:ext cx="7786742" cy="637691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Avrundet rektangel 3"/>
          <p:cNvSpPr/>
          <p:nvPr/>
        </p:nvSpPr>
        <p:spPr>
          <a:xfrm>
            <a:off x="678629" y="1556792"/>
            <a:ext cx="7786742" cy="63382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Tekst med bakgrunn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643042" y="1571612"/>
            <a:ext cx="5643602" cy="4525963"/>
          </a:xfrm>
        </p:spPr>
        <p:txBody>
          <a:bodyPr/>
          <a:lstStyle/>
          <a:p>
            <a:pPr algn="ctr">
              <a:buNone/>
            </a:pPr>
            <a:r>
              <a:rPr lang="nb-NO" dirty="0" smtClean="0"/>
              <a:t>Tekst 1</a:t>
            </a:r>
          </a:p>
          <a:p>
            <a:pPr algn="ctr">
              <a:buNone/>
            </a:pPr>
            <a:r>
              <a:rPr lang="nb-NO" dirty="0" smtClean="0"/>
              <a:t>Tekst 2</a:t>
            </a:r>
          </a:p>
          <a:p>
            <a:pPr algn="ctr">
              <a:buNone/>
            </a:pPr>
            <a:r>
              <a:rPr lang="nb-NO" dirty="0" smtClean="0"/>
              <a:t>Tekst 3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Bilder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Her kommer et bilde …</a:t>
            </a:r>
          </a:p>
          <a:p>
            <a:r>
              <a:rPr lang="nb-NO" dirty="0" smtClean="0"/>
              <a:t>… det er jorden vår</a:t>
            </a:r>
          </a:p>
        </p:txBody>
      </p:sp>
      <p:pic>
        <p:nvPicPr>
          <p:cNvPr id="26626" name="Picture 2" descr="http://adsessor.no/download/files/Bilder/Jordklod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1800"/>
              </a:clrFrom>
              <a:clrTo>
                <a:srgbClr val="0018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40" y="857232"/>
            <a:ext cx="3886227" cy="2873151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Link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Her er en link til </a:t>
            </a:r>
            <a:r>
              <a:rPr lang="nb-NO" dirty="0" smtClean="0">
                <a:hlinkClick r:id="rId3"/>
              </a:rPr>
              <a:t>web</a:t>
            </a:r>
            <a:endParaRPr lang="nb-NO" dirty="0" smtClean="0"/>
          </a:p>
          <a:p>
            <a:r>
              <a:rPr lang="nb-NO" dirty="0" smtClean="0"/>
              <a:t>Her er en link til </a:t>
            </a:r>
            <a:r>
              <a:rPr lang="nb-NO" dirty="0" smtClean="0">
                <a:hlinkClick r:id="rId4" action="ppaction://hlinkpres?slideindex=1&amp;slidetitle="/>
              </a:rPr>
              <a:t>PC/Server</a:t>
            </a:r>
            <a:endParaRPr lang="nb-NO" dirty="0" smtClean="0"/>
          </a:p>
          <a:p>
            <a:r>
              <a:rPr lang="nb-NO" dirty="0" smtClean="0"/>
              <a:t>Her er en link til et </a:t>
            </a:r>
            <a:r>
              <a:rPr lang="nb-NO" dirty="0" smtClean="0">
                <a:hlinkClick r:id="rId5" action="ppaction://hlinksldjump"/>
              </a:rPr>
              <a:t>lysbilde</a:t>
            </a:r>
            <a:endParaRPr lang="nb-NO" dirty="0"/>
          </a:p>
        </p:txBody>
      </p:sp>
      <p:sp>
        <p:nvSpPr>
          <p:cNvPr id="4" name="Pil høyre 3">
            <a:hlinkClick r:id="rId6" action="ppaction://hlinkpres?slideindex=1&amp;slidetitle="/>
          </p:cNvPr>
          <p:cNvSpPr/>
          <p:nvPr/>
        </p:nvSpPr>
        <p:spPr>
          <a:xfrm>
            <a:off x="7286644" y="5786455"/>
            <a:ext cx="785818" cy="57150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Diagram</a:t>
            </a:r>
            <a:endParaRPr lang="nb-N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SmartArt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Org. kart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160</Words>
  <Application>Microsoft Office PowerPoint</Application>
  <PresentationFormat>Skjermfremvisning (4:3)</PresentationFormat>
  <Paragraphs>53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Office-tema</vt:lpstr>
      <vt:lpstr>PowerPoint</vt:lpstr>
      <vt:lpstr>Agenda</vt:lpstr>
      <vt:lpstr>Tekst</vt:lpstr>
      <vt:lpstr>Tekst med bakgrunn</vt:lpstr>
      <vt:lpstr>Bilder</vt:lpstr>
      <vt:lpstr>Link</vt:lpstr>
      <vt:lpstr>Diagram</vt:lpstr>
      <vt:lpstr>SmartArt</vt:lpstr>
      <vt:lpstr>Org. kart</vt:lpstr>
      <vt:lpstr>Media</vt:lpstr>
      <vt:lpstr>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Bjørn Are Andreassen</dc:creator>
  <cp:lastModifiedBy>Bjørn Are Andreassen</cp:lastModifiedBy>
  <cp:revision>67</cp:revision>
  <dcterms:created xsi:type="dcterms:W3CDTF">2009-08-21T07:59:48Z</dcterms:created>
  <dcterms:modified xsi:type="dcterms:W3CDTF">2014-11-06T21:19:04Z</dcterms:modified>
</cp:coreProperties>
</file>