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4" r:id="rId10"/>
    <p:sldId id="266" r:id="rId11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95E4388-173E-4DB0-A6F3-30B6ADFECCAC}">
          <p14:sldIdLst>
            <p14:sldId id="256"/>
          </p14:sldIdLst>
        </p14:section>
        <p14:section name="Innledning" id="{F685EDEE-71AA-4CCE-A650-AF2E6E74E428}">
          <p14:sldIdLst>
            <p14:sldId id="257"/>
            <p14:sldId id="258"/>
          </p14:sldIdLst>
        </p14:section>
        <p14:section name="Hoved" id="{F7E8F382-6E22-4B33-876E-84DBA58F2AD4}">
          <p14:sldIdLst>
            <p14:sldId id="267"/>
            <p14:sldId id="259"/>
            <p14:sldId id="260"/>
            <p14:sldId id="261"/>
            <p14:sldId id="262"/>
            <p14:sldId id="264"/>
            <p14:sldId id="266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jørn Are Andreassen" initials="BA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77" autoAdjust="0"/>
    <p:restoredTop sz="82060" autoAdjust="0"/>
  </p:normalViewPr>
  <p:slideViewPr>
    <p:cSldViewPr>
      <p:cViewPr varScale="1">
        <p:scale>
          <a:sx n="60" d="100"/>
          <a:sy n="60" d="100"/>
        </p:scale>
        <p:origin x="-13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69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Regnear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'Betinget formatering'!$C$2</c:f>
              <c:strCache>
                <c:ptCount val="1"/>
                <c:pt idx="0">
                  <c:v>1. Kv</c:v>
                </c:pt>
              </c:strCache>
            </c:strRef>
          </c:tx>
          <c:invertIfNegative val="0"/>
          <c:cat>
            <c:strRef>
              <c:f>'Betinget formatering'!$B$3:$B$8</c:f>
              <c:strCache>
                <c:ptCount val="6"/>
                <c:pt idx="0">
                  <c:v>Ola</c:v>
                </c:pt>
                <c:pt idx="1">
                  <c:v>Nils</c:v>
                </c:pt>
                <c:pt idx="2">
                  <c:v>Kari</c:v>
                </c:pt>
                <c:pt idx="3">
                  <c:v>Petter</c:v>
                </c:pt>
                <c:pt idx="4">
                  <c:v>Hans</c:v>
                </c:pt>
                <c:pt idx="5">
                  <c:v>Guri</c:v>
                </c:pt>
              </c:strCache>
            </c:strRef>
          </c:cat>
          <c:val>
            <c:numRef>
              <c:f>'Betinget formatering'!$C$3:$C$8</c:f>
              <c:numCache>
                <c:formatCode>_(* #,##0_);_(* \(#,##0\);_(* "-"??_);_(@_)</c:formatCode>
                <c:ptCount val="6"/>
                <c:pt idx="0">
                  <c:v>700</c:v>
                </c:pt>
                <c:pt idx="1">
                  <c:v>200</c:v>
                </c:pt>
                <c:pt idx="2">
                  <c:v>300</c:v>
                </c:pt>
                <c:pt idx="3">
                  <c:v>250</c:v>
                </c:pt>
                <c:pt idx="4">
                  <c:v>450</c:v>
                </c:pt>
                <c:pt idx="5">
                  <c:v>400</c:v>
                </c:pt>
              </c:numCache>
            </c:numRef>
          </c:val>
        </c:ser>
        <c:ser>
          <c:idx val="1"/>
          <c:order val="1"/>
          <c:tx>
            <c:strRef>
              <c:f>'Betinget formatering'!$D$2</c:f>
              <c:strCache>
                <c:ptCount val="1"/>
                <c:pt idx="0">
                  <c:v>2. Kv</c:v>
                </c:pt>
              </c:strCache>
            </c:strRef>
          </c:tx>
          <c:invertIfNegative val="0"/>
          <c:cat>
            <c:strRef>
              <c:f>'Betinget formatering'!$B$3:$B$8</c:f>
              <c:strCache>
                <c:ptCount val="6"/>
                <c:pt idx="0">
                  <c:v>Ola</c:v>
                </c:pt>
                <c:pt idx="1">
                  <c:v>Nils</c:v>
                </c:pt>
                <c:pt idx="2">
                  <c:v>Kari</c:v>
                </c:pt>
                <c:pt idx="3">
                  <c:v>Petter</c:v>
                </c:pt>
                <c:pt idx="4">
                  <c:v>Hans</c:v>
                </c:pt>
                <c:pt idx="5">
                  <c:v>Guri</c:v>
                </c:pt>
              </c:strCache>
            </c:strRef>
          </c:cat>
          <c:val>
            <c:numRef>
              <c:f>'Betinget formatering'!$D$3:$D$8</c:f>
              <c:numCache>
                <c:formatCode>_(* #,##0_);_(* \(#,##0\);_(* "-"??_);_(@_)</c:formatCode>
                <c:ptCount val="6"/>
                <c:pt idx="0">
                  <c:v>200</c:v>
                </c:pt>
                <c:pt idx="1">
                  <c:v>300</c:v>
                </c:pt>
                <c:pt idx="2">
                  <c:v>90</c:v>
                </c:pt>
                <c:pt idx="3">
                  <c:v>300</c:v>
                </c:pt>
                <c:pt idx="4">
                  <c:v>250</c:v>
                </c:pt>
                <c:pt idx="5">
                  <c:v>300</c:v>
                </c:pt>
              </c:numCache>
            </c:numRef>
          </c:val>
        </c:ser>
        <c:ser>
          <c:idx val="2"/>
          <c:order val="2"/>
          <c:tx>
            <c:strRef>
              <c:f>'Betinget formatering'!$E$2</c:f>
              <c:strCache>
                <c:ptCount val="1"/>
                <c:pt idx="0">
                  <c:v>3. Kv</c:v>
                </c:pt>
              </c:strCache>
            </c:strRef>
          </c:tx>
          <c:invertIfNegative val="0"/>
          <c:cat>
            <c:strRef>
              <c:f>'Betinget formatering'!$B$3:$B$8</c:f>
              <c:strCache>
                <c:ptCount val="6"/>
                <c:pt idx="0">
                  <c:v>Ola</c:v>
                </c:pt>
                <c:pt idx="1">
                  <c:v>Nils</c:v>
                </c:pt>
                <c:pt idx="2">
                  <c:v>Kari</c:v>
                </c:pt>
                <c:pt idx="3">
                  <c:v>Petter</c:v>
                </c:pt>
                <c:pt idx="4">
                  <c:v>Hans</c:v>
                </c:pt>
                <c:pt idx="5">
                  <c:v>Guri</c:v>
                </c:pt>
              </c:strCache>
            </c:strRef>
          </c:cat>
          <c:val>
            <c:numRef>
              <c:f>'Betinget formatering'!$E$3:$E$8</c:f>
              <c:numCache>
                <c:formatCode>_(* #,##0_);_(* \(#,##0\);_(* "-"??_);_(@_)</c:formatCode>
                <c:ptCount val="6"/>
                <c:pt idx="0">
                  <c:v>400</c:v>
                </c:pt>
                <c:pt idx="1">
                  <c:v>450</c:v>
                </c:pt>
                <c:pt idx="2">
                  <c:v>250</c:v>
                </c:pt>
                <c:pt idx="3">
                  <c:v>250</c:v>
                </c:pt>
                <c:pt idx="4">
                  <c:v>300</c:v>
                </c:pt>
                <c:pt idx="5">
                  <c:v>300</c:v>
                </c:pt>
              </c:numCache>
            </c:numRef>
          </c:val>
        </c:ser>
        <c:ser>
          <c:idx val="3"/>
          <c:order val="3"/>
          <c:tx>
            <c:strRef>
              <c:f>'Betinget formatering'!$F$2</c:f>
              <c:strCache>
                <c:ptCount val="1"/>
                <c:pt idx="0">
                  <c:v>4. Kv</c:v>
                </c:pt>
              </c:strCache>
            </c:strRef>
          </c:tx>
          <c:invertIfNegative val="0"/>
          <c:cat>
            <c:strRef>
              <c:f>'Betinget formatering'!$B$3:$B$8</c:f>
              <c:strCache>
                <c:ptCount val="6"/>
                <c:pt idx="0">
                  <c:v>Ola</c:v>
                </c:pt>
                <c:pt idx="1">
                  <c:v>Nils</c:v>
                </c:pt>
                <c:pt idx="2">
                  <c:v>Kari</c:v>
                </c:pt>
                <c:pt idx="3">
                  <c:v>Petter</c:v>
                </c:pt>
                <c:pt idx="4">
                  <c:v>Hans</c:v>
                </c:pt>
                <c:pt idx="5">
                  <c:v>Guri</c:v>
                </c:pt>
              </c:strCache>
            </c:strRef>
          </c:cat>
          <c:val>
            <c:numRef>
              <c:f>'Betinget formatering'!$F$3:$F$8</c:f>
              <c:numCache>
                <c:formatCode>_(* #,##0_);_(* \(#,##0\);_(* "-"??_);_(@_)</c:formatCode>
                <c:ptCount val="6"/>
                <c:pt idx="0">
                  <c:v>50</c:v>
                </c:pt>
                <c:pt idx="1">
                  <c:v>25</c:v>
                </c:pt>
                <c:pt idx="2">
                  <c:v>200</c:v>
                </c:pt>
                <c:pt idx="3">
                  <c:v>500</c:v>
                </c:pt>
                <c:pt idx="4">
                  <c:v>300</c:v>
                </c:pt>
                <c:pt idx="5">
                  <c:v>400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6027136"/>
        <c:axId val="176028672"/>
      </c:barChart>
      <c:catAx>
        <c:axId val="176027136"/>
        <c:scaling>
          <c:orientation val="minMax"/>
        </c:scaling>
        <c:delete val="0"/>
        <c:axPos val="b"/>
        <c:majorTickMark val="out"/>
        <c:minorTickMark val="none"/>
        <c:tickLblPos val="nextTo"/>
        <c:crossAx val="176028672"/>
        <c:crosses val="autoZero"/>
        <c:auto val="1"/>
        <c:lblAlgn val="ctr"/>
        <c:lblOffset val="100"/>
        <c:noMultiLvlLbl val="0"/>
      </c:catAx>
      <c:valAx>
        <c:axId val="176028672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1760271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235520-5240-4966-8D28-870200BC4D2D}" type="doc">
      <dgm:prSet loTypeId="urn:microsoft.com/office/officeart/2005/8/layout/chevron1" loCatId="process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nb-NO"/>
        </a:p>
      </dgm:t>
    </dgm:pt>
    <dgm:pt modelId="{39970ACC-F3CD-44E2-8230-34964DDD1E02}">
      <dgm:prSet/>
      <dgm:spPr/>
      <dgm:t>
        <a:bodyPr/>
        <a:lstStyle/>
        <a:p>
          <a:pPr rtl="0"/>
          <a:r>
            <a:rPr lang="nb-NO" dirty="0" smtClean="0"/>
            <a:t>Merkur</a:t>
          </a:r>
          <a:endParaRPr lang="nb-NO" dirty="0"/>
        </a:p>
      </dgm:t>
    </dgm:pt>
    <dgm:pt modelId="{35116554-A67E-41F0-A49B-6758FCD2EC07}" type="parTrans" cxnId="{46932E99-B9A5-448C-8077-96463B2E52A0}">
      <dgm:prSet/>
      <dgm:spPr/>
      <dgm:t>
        <a:bodyPr/>
        <a:lstStyle/>
        <a:p>
          <a:endParaRPr lang="nb-NO"/>
        </a:p>
      </dgm:t>
    </dgm:pt>
    <dgm:pt modelId="{69CDF605-0A04-4089-A38B-556327BD2460}" type="sibTrans" cxnId="{46932E99-B9A5-448C-8077-96463B2E52A0}">
      <dgm:prSet/>
      <dgm:spPr/>
      <dgm:t>
        <a:bodyPr/>
        <a:lstStyle/>
        <a:p>
          <a:endParaRPr lang="nb-NO"/>
        </a:p>
      </dgm:t>
    </dgm:pt>
    <dgm:pt modelId="{5A433BF1-568A-4285-8964-552275856A7B}">
      <dgm:prSet/>
      <dgm:spPr/>
      <dgm:t>
        <a:bodyPr/>
        <a:lstStyle/>
        <a:p>
          <a:pPr rtl="0"/>
          <a:r>
            <a:rPr lang="nb-NO" dirty="0" smtClean="0"/>
            <a:t>Venus</a:t>
          </a:r>
          <a:endParaRPr lang="nb-NO" dirty="0"/>
        </a:p>
      </dgm:t>
    </dgm:pt>
    <dgm:pt modelId="{218A6D21-3069-4489-A714-1CCEF2FF8182}" type="parTrans" cxnId="{D46DA5B1-9442-495C-9686-A9B169B08A9E}">
      <dgm:prSet/>
      <dgm:spPr/>
      <dgm:t>
        <a:bodyPr/>
        <a:lstStyle/>
        <a:p>
          <a:endParaRPr lang="nb-NO"/>
        </a:p>
      </dgm:t>
    </dgm:pt>
    <dgm:pt modelId="{866B154A-741C-4171-8E86-5882506151CC}" type="sibTrans" cxnId="{D46DA5B1-9442-495C-9686-A9B169B08A9E}">
      <dgm:prSet/>
      <dgm:spPr/>
      <dgm:t>
        <a:bodyPr/>
        <a:lstStyle/>
        <a:p>
          <a:endParaRPr lang="nb-NO"/>
        </a:p>
      </dgm:t>
    </dgm:pt>
    <dgm:pt modelId="{271C92A8-9E34-478C-9968-B939C8658766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0"/>
          <a:r>
            <a:rPr lang="nb-NO" dirty="0" smtClean="0"/>
            <a:t>Jorden</a:t>
          </a:r>
          <a:endParaRPr lang="nb-NO" dirty="0"/>
        </a:p>
      </dgm:t>
    </dgm:pt>
    <dgm:pt modelId="{B30A3EC2-C4DE-47C6-8D0F-F82536AA9590}" type="parTrans" cxnId="{D5F4AB7C-89D5-498B-B02F-F12FE1CD59A8}">
      <dgm:prSet/>
      <dgm:spPr/>
      <dgm:t>
        <a:bodyPr/>
        <a:lstStyle/>
        <a:p>
          <a:endParaRPr lang="nb-NO"/>
        </a:p>
      </dgm:t>
    </dgm:pt>
    <dgm:pt modelId="{43F7A3A7-89DC-4666-939D-37583FB2C6A8}" type="sibTrans" cxnId="{D5F4AB7C-89D5-498B-B02F-F12FE1CD59A8}">
      <dgm:prSet/>
      <dgm:spPr/>
      <dgm:t>
        <a:bodyPr/>
        <a:lstStyle/>
        <a:p>
          <a:endParaRPr lang="nb-NO"/>
        </a:p>
      </dgm:t>
    </dgm:pt>
    <dgm:pt modelId="{6F8A9989-F817-48EA-BF57-12C0EF764E42}">
      <dgm:prSet/>
      <dgm:spPr/>
      <dgm:t>
        <a:bodyPr/>
        <a:lstStyle/>
        <a:p>
          <a:pPr rtl="0"/>
          <a:r>
            <a:rPr lang="nb-NO" dirty="0" smtClean="0"/>
            <a:t>Mars</a:t>
          </a:r>
          <a:endParaRPr lang="nb-NO" dirty="0"/>
        </a:p>
      </dgm:t>
    </dgm:pt>
    <dgm:pt modelId="{CB6E9977-8972-4EB5-8482-75E6E5D8A248}" type="parTrans" cxnId="{EAA9E393-F2B0-4859-8782-89170DCECC43}">
      <dgm:prSet/>
      <dgm:spPr/>
      <dgm:t>
        <a:bodyPr/>
        <a:lstStyle/>
        <a:p>
          <a:endParaRPr lang="nb-NO"/>
        </a:p>
      </dgm:t>
    </dgm:pt>
    <dgm:pt modelId="{14FA87D5-B507-4860-BF3E-AA220C1509BD}" type="sibTrans" cxnId="{EAA9E393-F2B0-4859-8782-89170DCECC43}">
      <dgm:prSet/>
      <dgm:spPr/>
      <dgm:t>
        <a:bodyPr/>
        <a:lstStyle/>
        <a:p>
          <a:endParaRPr lang="nb-NO"/>
        </a:p>
      </dgm:t>
    </dgm:pt>
    <dgm:pt modelId="{67E390E5-C345-439D-AEA1-BF215856E793}" type="pres">
      <dgm:prSet presAssocID="{C4235520-5240-4966-8D28-870200BC4D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9331FC0D-5FBA-40AB-8A3F-D1AB4811A614}" type="pres">
      <dgm:prSet presAssocID="{39970ACC-F3CD-44E2-8230-34964DDD1E02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EB235C7-5BE6-4417-B227-C6CF80274DB7}" type="pres">
      <dgm:prSet presAssocID="{69CDF605-0A04-4089-A38B-556327BD2460}" presName="parTxOnlySpace" presStyleCnt="0"/>
      <dgm:spPr/>
    </dgm:pt>
    <dgm:pt modelId="{33CBD368-F33E-4A39-83A5-2E6704F30A30}" type="pres">
      <dgm:prSet presAssocID="{5A433BF1-568A-4285-8964-552275856A7B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39D3AF3-4C5B-4F79-B320-8631E3A3C9BD}" type="pres">
      <dgm:prSet presAssocID="{866B154A-741C-4171-8E86-5882506151CC}" presName="parTxOnlySpace" presStyleCnt="0"/>
      <dgm:spPr/>
    </dgm:pt>
    <dgm:pt modelId="{D2AE423B-C73F-4C16-A69F-BD8FBFEF3B51}" type="pres">
      <dgm:prSet presAssocID="{271C92A8-9E34-478C-9968-B939C8658766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A5B2558-8BC5-4E08-B8B4-D6914BC1F3FD}" type="pres">
      <dgm:prSet presAssocID="{43F7A3A7-89DC-4666-939D-37583FB2C6A8}" presName="parTxOnlySpace" presStyleCnt="0"/>
      <dgm:spPr/>
    </dgm:pt>
    <dgm:pt modelId="{FDF8209C-D6C7-4E26-8566-CCC96AB3407F}" type="pres">
      <dgm:prSet presAssocID="{6F8A9989-F817-48EA-BF57-12C0EF764E42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EAA9E393-F2B0-4859-8782-89170DCECC43}" srcId="{C4235520-5240-4966-8D28-870200BC4D2D}" destId="{6F8A9989-F817-48EA-BF57-12C0EF764E42}" srcOrd="3" destOrd="0" parTransId="{CB6E9977-8972-4EB5-8482-75E6E5D8A248}" sibTransId="{14FA87D5-B507-4860-BF3E-AA220C1509BD}"/>
    <dgm:cxn modelId="{D5F4AB7C-89D5-498B-B02F-F12FE1CD59A8}" srcId="{C4235520-5240-4966-8D28-870200BC4D2D}" destId="{271C92A8-9E34-478C-9968-B939C8658766}" srcOrd="2" destOrd="0" parTransId="{B30A3EC2-C4DE-47C6-8D0F-F82536AA9590}" sibTransId="{43F7A3A7-89DC-4666-939D-37583FB2C6A8}"/>
    <dgm:cxn modelId="{B12DCDA4-86E5-4F44-AF81-2C0FE4A8EB6E}" type="presOf" srcId="{271C92A8-9E34-478C-9968-B939C8658766}" destId="{D2AE423B-C73F-4C16-A69F-BD8FBFEF3B51}" srcOrd="0" destOrd="0" presId="urn:microsoft.com/office/officeart/2005/8/layout/chevron1"/>
    <dgm:cxn modelId="{6274D667-AD1A-4EAF-B95B-28ABB92D11C6}" type="presOf" srcId="{C4235520-5240-4966-8D28-870200BC4D2D}" destId="{67E390E5-C345-439D-AEA1-BF215856E793}" srcOrd="0" destOrd="0" presId="urn:microsoft.com/office/officeart/2005/8/layout/chevron1"/>
    <dgm:cxn modelId="{46932E99-B9A5-448C-8077-96463B2E52A0}" srcId="{C4235520-5240-4966-8D28-870200BC4D2D}" destId="{39970ACC-F3CD-44E2-8230-34964DDD1E02}" srcOrd="0" destOrd="0" parTransId="{35116554-A67E-41F0-A49B-6758FCD2EC07}" sibTransId="{69CDF605-0A04-4089-A38B-556327BD2460}"/>
    <dgm:cxn modelId="{77542683-172B-4FFD-8556-BD4A94AA252A}" type="presOf" srcId="{39970ACC-F3CD-44E2-8230-34964DDD1E02}" destId="{9331FC0D-5FBA-40AB-8A3F-D1AB4811A614}" srcOrd="0" destOrd="0" presId="urn:microsoft.com/office/officeart/2005/8/layout/chevron1"/>
    <dgm:cxn modelId="{9E1097A9-1CDE-4E41-8335-88ED49DA348B}" type="presOf" srcId="{6F8A9989-F817-48EA-BF57-12C0EF764E42}" destId="{FDF8209C-D6C7-4E26-8566-CCC96AB3407F}" srcOrd="0" destOrd="0" presId="urn:microsoft.com/office/officeart/2005/8/layout/chevron1"/>
    <dgm:cxn modelId="{6C18CBDA-F183-4277-8061-CD32F6D7EF9C}" type="presOf" srcId="{5A433BF1-568A-4285-8964-552275856A7B}" destId="{33CBD368-F33E-4A39-83A5-2E6704F30A30}" srcOrd="0" destOrd="0" presId="urn:microsoft.com/office/officeart/2005/8/layout/chevron1"/>
    <dgm:cxn modelId="{D46DA5B1-9442-495C-9686-A9B169B08A9E}" srcId="{C4235520-5240-4966-8D28-870200BC4D2D}" destId="{5A433BF1-568A-4285-8964-552275856A7B}" srcOrd="1" destOrd="0" parTransId="{218A6D21-3069-4489-A714-1CCEF2FF8182}" sibTransId="{866B154A-741C-4171-8E86-5882506151CC}"/>
    <dgm:cxn modelId="{5C067188-6554-4FE7-9050-62EAC9864478}" type="presParOf" srcId="{67E390E5-C345-439D-AEA1-BF215856E793}" destId="{9331FC0D-5FBA-40AB-8A3F-D1AB4811A614}" srcOrd="0" destOrd="0" presId="urn:microsoft.com/office/officeart/2005/8/layout/chevron1"/>
    <dgm:cxn modelId="{10873C70-1903-4CDA-AC56-E89D20A3E5B9}" type="presParOf" srcId="{67E390E5-C345-439D-AEA1-BF215856E793}" destId="{EEB235C7-5BE6-4417-B227-C6CF80274DB7}" srcOrd="1" destOrd="0" presId="urn:microsoft.com/office/officeart/2005/8/layout/chevron1"/>
    <dgm:cxn modelId="{46FA0D71-AAD1-43E9-B5DC-ED4F835C46D0}" type="presParOf" srcId="{67E390E5-C345-439D-AEA1-BF215856E793}" destId="{33CBD368-F33E-4A39-83A5-2E6704F30A30}" srcOrd="2" destOrd="0" presId="urn:microsoft.com/office/officeart/2005/8/layout/chevron1"/>
    <dgm:cxn modelId="{D3FF8DCC-F367-4D3B-8485-18D763B87D4C}" type="presParOf" srcId="{67E390E5-C345-439D-AEA1-BF215856E793}" destId="{839D3AF3-4C5B-4F79-B320-8631E3A3C9BD}" srcOrd="3" destOrd="0" presId="urn:microsoft.com/office/officeart/2005/8/layout/chevron1"/>
    <dgm:cxn modelId="{FA490C20-A9DF-4CDB-BB61-7E453DFE7F4E}" type="presParOf" srcId="{67E390E5-C345-439D-AEA1-BF215856E793}" destId="{D2AE423B-C73F-4C16-A69F-BD8FBFEF3B51}" srcOrd="4" destOrd="0" presId="urn:microsoft.com/office/officeart/2005/8/layout/chevron1"/>
    <dgm:cxn modelId="{C198B4DC-63D3-4B49-A75B-F6F8A8450172}" type="presParOf" srcId="{67E390E5-C345-439D-AEA1-BF215856E793}" destId="{CA5B2558-8BC5-4E08-B8B4-D6914BC1F3FD}" srcOrd="5" destOrd="0" presId="urn:microsoft.com/office/officeart/2005/8/layout/chevron1"/>
    <dgm:cxn modelId="{E8E680F8-0E18-4FA5-9EAA-83D2FF56A2F9}" type="presParOf" srcId="{67E390E5-C345-439D-AEA1-BF215856E793}" destId="{FDF8209C-D6C7-4E26-8566-CCC96AB3407F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E79900-54EC-411F-BEC5-383891BC30C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287F315A-DF2F-4764-8070-2280CB9BA064}">
      <dgm:prSet phldrT="[Tekst]"/>
      <dgm:spPr/>
      <dgm:t>
        <a:bodyPr/>
        <a:lstStyle/>
        <a:p>
          <a:r>
            <a:rPr lang="nb-NO" dirty="0" smtClean="0"/>
            <a:t>Adm. dir</a:t>
          </a:r>
          <a:endParaRPr lang="nb-NO" dirty="0"/>
        </a:p>
      </dgm:t>
    </dgm:pt>
    <dgm:pt modelId="{2A85BE45-475A-4827-B3E4-0DB761A5E836}" type="parTrans" cxnId="{AEB9BE05-25B5-41DE-A538-6DD9B7395F9E}">
      <dgm:prSet/>
      <dgm:spPr/>
      <dgm:t>
        <a:bodyPr/>
        <a:lstStyle/>
        <a:p>
          <a:endParaRPr lang="nb-NO"/>
        </a:p>
      </dgm:t>
    </dgm:pt>
    <dgm:pt modelId="{AEDF0035-B085-4517-912F-51D47333A9FD}" type="sibTrans" cxnId="{AEB9BE05-25B5-41DE-A538-6DD9B7395F9E}">
      <dgm:prSet/>
      <dgm:spPr/>
      <dgm:t>
        <a:bodyPr/>
        <a:lstStyle/>
        <a:p>
          <a:endParaRPr lang="nb-NO"/>
        </a:p>
      </dgm:t>
    </dgm:pt>
    <dgm:pt modelId="{D3E4D667-FDAF-4DF6-8BDE-30C88E2E9111}" type="asst">
      <dgm:prSet phldrT="[Tekst]"/>
      <dgm:spPr/>
      <dgm:t>
        <a:bodyPr/>
        <a:lstStyle/>
        <a:p>
          <a:r>
            <a:rPr lang="nb-NO" dirty="0" smtClean="0"/>
            <a:t>Sekretær</a:t>
          </a:r>
          <a:endParaRPr lang="nb-NO" dirty="0"/>
        </a:p>
      </dgm:t>
    </dgm:pt>
    <dgm:pt modelId="{2CD5CAF2-B869-459A-858E-7B3BF63B7FC7}" type="parTrans" cxnId="{2149269D-0D5D-433D-B574-A2231177396F}">
      <dgm:prSet/>
      <dgm:spPr/>
      <dgm:t>
        <a:bodyPr/>
        <a:lstStyle/>
        <a:p>
          <a:endParaRPr lang="nb-NO" dirty="0"/>
        </a:p>
      </dgm:t>
    </dgm:pt>
    <dgm:pt modelId="{652F002B-BC23-492E-B64B-E09F0C8BA333}" type="sibTrans" cxnId="{2149269D-0D5D-433D-B574-A2231177396F}">
      <dgm:prSet/>
      <dgm:spPr/>
      <dgm:t>
        <a:bodyPr/>
        <a:lstStyle/>
        <a:p>
          <a:endParaRPr lang="nb-NO"/>
        </a:p>
      </dgm:t>
    </dgm:pt>
    <dgm:pt modelId="{341F284B-4D55-4867-9E1B-93ABF10F2BAF}">
      <dgm:prSet phldrT="[Tekst]"/>
      <dgm:spPr/>
      <dgm:t>
        <a:bodyPr/>
        <a:lstStyle/>
        <a:p>
          <a:r>
            <a:rPr lang="nb-NO" dirty="0" smtClean="0"/>
            <a:t>Avd.1</a:t>
          </a:r>
          <a:endParaRPr lang="nb-NO" dirty="0"/>
        </a:p>
      </dgm:t>
    </dgm:pt>
    <dgm:pt modelId="{875ED00B-7BC4-4E3E-983C-833236CEF147}" type="parTrans" cxnId="{AB5EC89D-19FC-4B8F-9A2C-C532D41D9A02}">
      <dgm:prSet/>
      <dgm:spPr/>
      <dgm:t>
        <a:bodyPr/>
        <a:lstStyle/>
        <a:p>
          <a:endParaRPr lang="nb-NO" dirty="0"/>
        </a:p>
      </dgm:t>
    </dgm:pt>
    <dgm:pt modelId="{F4CA407F-A528-45E4-B148-964736209722}" type="sibTrans" cxnId="{AB5EC89D-19FC-4B8F-9A2C-C532D41D9A02}">
      <dgm:prSet/>
      <dgm:spPr/>
      <dgm:t>
        <a:bodyPr/>
        <a:lstStyle/>
        <a:p>
          <a:endParaRPr lang="nb-NO"/>
        </a:p>
      </dgm:t>
    </dgm:pt>
    <dgm:pt modelId="{8127CDFC-2C09-4E48-B411-EEC3904FFF5A}">
      <dgm:prSet phldrT="[Tekst]"/>
      <dgm:spPr/>
      <dgm:t>
        <a:bodyPr/>
        <a:lstStyle/>
        <a:p>
          <a:r>
            <a:rPr lang="nb-NO" dirty="0" smtClean="0"/>
            <a:t>Avd.2</a:t>
          </a:r>
          <a:endParaRPr lang="nb-NO" dirty="0"/>
        </a:p>
      </dgm:t>
    </dgm:pt>
    <dgm:pt modelId="{70C51F08-CA50-4CA8-AD6D-9AEDA01C76E5}" type="parTrans" cxnId="{60BF2CBF-61FD-485A-871F-A29F04453210}">
      <dgm:prSet/>
      <dgm:spPr/>
      <dgm:t>
        <a:bodyPr/>
        <a:lstStyle/>
        <a:p>
          <a:endParaRPr lang="nb-NO" dirty="0"/>
        </a:p>
      </dgm:t>
    </dgm:pt>
    <dgm:pt modelId="{74D0AD78-B8B9-4C22-B6F1-134BEB9814A3}" type="sibTrans" cxnId="{60BF2CBF-61FD-485A-871F-A29F04453210}">
      <dgm:prSet/>
      <dgm:spPr/>
      <dgm:t>
        <a:bodyPr/>
        <a:lstStyle/>
        <a:p>
          <a:endParaRPr lang="nb-NO"/>
        </a:p>
      </dgm:t>
    </dgm:pt>
    <dgm:pt modelId="{F5B5DD23-A7C6-43F6-9832-A6D01727E8E1}">
      <dgm:prSet phldrT="[Tekst]"/>
      <dgm:spPr>
        <a:solidFill>
          <a:schemeClr val="lt1">
            <a:hueOff val="0"/>
            <a:satOff val="0"/>
            <a:lumOff val="0"/>
          </a:schemeClr>
        </a:solidFill>
        <a:ln w="69850">
          <a:solidFill>
            <a:srgbClr val="C00000"/>
          </a:solidFill>
          <a:prstDash val="sysDash"/>
        </a:ln>
      </dgm:spPr>
      <dgm:t>
        <a:bodyPr/>
        <a:lstStyle/>
        <a:p>
          <a:r>
            <a:rPr lang="nb-NO" dirty="0" smtClean="0"/>
            <a:t>Avd.3</a:t>
          </a:r>
          <a:endParaRPr lang="nb-NO" dirty="0"/>
        </a:p>
      </dgm:t>
    </dgm:pt>
    <dgm:pt modelId="{94B73FDA-CA78-4E66-A5E8-676865C1906B}" type="parTrans" cxnId="{CEC6B233-CDA1-4037-8762-86AAFEC68B82}">
      <dgm:prSet/>
      <dgm:spPr/>
      <dgm:t>
        <a:bodyPr/>
        <a:lstStyle/>
        <a:p>
          <a:endParaRPr lang="nb-NO" dirty="0"/>
        </a:p>
      </dgm:t>
    </dgm:pt>
    <dgm:pt modelId="{8D944AA7-14C4-49C2-9A28-899E97863C6D}" type="sibTrans" cxnId="{CEC6B233-CDA1-4037-8762-86AAFEC68B82}">
      <dgm:prSet/>
      <dgm:spPr/>
      <dgm:t>
        <a:bodyPr/>
        <a:lstStyle/>
        <a:p>
          <a:endParaRPr lang="nb-NO"/>
        </a:p>
      </dgm:t>
    </dgm:pt>
    <dgm:pt modelId="{E795B5B0-37B1-466B-86AC-3BB6C2BAA5D9}">
      <dgm:prSet/>
      <dgm:spPr/>
      <dgm:t>
        <a:bodyPr/>
        <a:lstStyle/>
        <a:p>
          <a:endParaRPr lang="nb-NO" dirty="0"/>
        </a:p>
      </dgm:t>
    </dgm:pt>
    <dgm:pt modelId="{31E5B2F0-2ABE-4CB6-8E60-99A389387740}" type="parTrans" cxnId="{5811F168-C867-46C3-A0AE-3FD56CEE4431}">
      <dgm:prSet/>
      <dgm:spPr/>
      <dgm:t>
        <a:bodyPr/>
        <a:lstStyle/>
        <a:p>
          <a:endParaRPr lang="nb-NO" dirty="0"/>
        </a:p>
      </dgm:t>
    </dgm:pt>
    <dgm:pt modelId="{0D8FF297-800E-4437-A38B-14525456475A}" type="sibTrans" cxnId="{5811F168-C867-46C3-A0AE-3FD56CEE4431}">
      <dgm:prSet/>
      <dgm:spPr/>
      <dgm:t>
        <a:bodyPr/>
        <a:lstStyle/>
        <a:p>
          <a:endParaRPr lang="nb-NO"/>
        </a:p>
      </dgm:t>
    </dgm:pt>
    <dgm:pt modelId="{820FABB7-7C2F-469B-A1B9-4C739DE87554}" type="pres">
      <dgm:prSet presAssocID="{4EE79900-54EC-411F-BEC5-383891BC30C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b-NO"/>
        </a:p>
      </dgm:t>
    </dgm:pt>
    <dgm:pt modelId="{2AD5B296-4119-491E-A4DC-458A2000356A}" type="pres">
      <dgm:prSet presAssocID="{287F315A-DF2F-4764-8070-2280CB9BA064}" presName="hierRoot1" presStyleCnt="0"/>
      <dgm:spPr/>
    </dgm:pt>
    <dgm:pt modelId="{39D80FEA-CFB5-4BA7-A15E-FFAD9D143276}" type="pres">
      <dgm:prSet presAssocID="{287F315A-DF2F-4764-8070-2280CB9BA064}" presName="composite" presStyleCnt="0"/>
      <dgm:spPr/>
    </dgm:pt>
    <dgm:pt modelId="{22713EBE-B4D7-49F5-B44A-7456EDE9C456}" type="pres">
      <dgm:prSet presAssocID="{287F315A-DF2F-4764-8070-2280CB9BA064}" presName="background" presStyleLbl="node0" presStyleIdx="0" presStyleCnt="1"/>
      <dgm:spPr/>
    </dgm:pt>
    <dgm:pt modelId="{1FCC4039-7492-4224-A129-C8CE02770B45}" type="pres">
      <dgm:prSet presAssocID="{287F315A-DF2F-4764-8070-2280CB9BA06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54080922-13E9-4C0E-BA35-A48B7C8E95B0}" type="pres">
      <dgm:prSet presAssocID="{287F315A-DF2F-4764-8070-2280CB9BA064}" presName="hierChild2" presStyleCnt="0"/>
      <dgm:spPr/>
    </dgm:pt>
    <dgm:pt modelId="{17F4FF42-6885-4D7A-A78D-75DBFD125217}" type="pres">
      <dgm:prSet presAssocID="{2CD5CAF2-B869-459A-858E-7B3BF63B7FC7}" presName="Name10" presStyleLbl="parChTrans1D2" presStyleIdx="0" presStyleCnt="4"/>
      <dgm:spPr/>
      <dgm:t>
        <a:bodyPr/>
        <a:lstStyle/>
        <a:p>
          <a:endParaRPr lang="nb-NO"/>
        </a:p>
      </dgm:t>
    </dgm:pt>
    <dgm:pt modelId="{8818F848-2E62-4693-A343-A5081393EA12}" type="pres">
      <dgm:prSet presAssocID="{D3E4D667-FDAF-4DF6-8BDE-30C88E2E9111}" presName="hierRoot2" presStyleCnt="0"/>
      <dgm:spPr/>
    </dgm:pt>
    <dgm:pt modelId="{6D87C34C-F8B5-4805-8CDA-03F011739D20}" type="pres">
      <dgm:prSet presAssocID="{D3E4D667-FDAF-4DF6-8BDE-30C88E2E9111}" presName="composite2" presStyleCnt="0"/>
      <dgm:spPr/>
    </dgm:pt>
    <dgm:pt modelId="{1A7B6930-1627-4A25-8BDE-CA6058940606}" type="pres">
      <dgm:prSet presAssocID="{D3E4D667-FDAF-4DF6-8BDE-30C88E2E9111}" presName="background2" presStyleLbl="asst1" presStyleIdx="0" presStyleCnt="1"/>
      <dgm:spPr/>
    </dgm:pt>
    <dgm:pt modelId="{8C5B0480-AA26-4273-A301-73AB5894277E}" type="pres">
      <dgm:prSet presAssocID="{D3E4D667-FDAF-4DF6-8BDE-30C88E2E9111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4BD5603A-E5C5-446D-8D72-42BCDABAED9D}" type="pres">
      <dgm:prSet presAssocID="{D3E4D667-FDAF-4DF6-8BDE-30C88E2E9111}" presName="hierChild3" presStyleCnt="0"/>
      <dgm:spPr/>
    </dgm:pt>
    <dgm:pt modelId="{B66A5042-C23F-40EE-B5CF-2A56AD30DFF7}" type="pres">
      <dgm:prSet presAssocID="{875ED00B-7BC4-4E3E-983C-833236CEF147}" presName="Name10" presStyleLbl="parChTrans1D2" presStyleIdx="1" presStyleCnt="4"/>
      <dgm:spPr/>
      <dgm:t>
        <a:bodyPr/>
        <a:lstStyle/>
        <a:p>
          <a:endParaRPr lang="nb-NO"/>
        </a:p>
      </dgm:t>
    </dgm:pt>
    <dgm:pt modelId="{8D007E0A-1178-4B2D-A767-9A6AB8F9E2CE}" type="pres">
      <dgm:prSet presAssocID="{341F284B-4D55-4867-9E1B-93ABF10F2BAF}" presName="hierRoot2" presStyleCnt="0"/>
      <dgm:spPr/>
    </dgm:pt>
    <dgm:pt modelId="{2170CE2B-3CD6-4450-8E4F-6C4804E6F5FF}" type="pres">
      <dgm:prSet presAssocID="{341F284B-4D55-4867-9E1B-93ABF10F2BAF}" presName="composite2" presStyleCnt="0"/>
      <dgm:spPr/>
    </dgm:pt>
    <dgm:pt modelId="{887546EE-A3EA-4F2A-A21E-68247535E67A}" type="pres">
      <dgm:prSet presAssocID="{341F284B-4D55-4867-9E1B-93ABF10F2BAF}" presName="background2" presStyleLbl="node2" presStyleIdx="0" presStyleCnt="3"/>
      <dgm:spPr/>
    </dgm:pt>
    <dgm:pt modelId="{96116EBF-CBC2-452D-BB1E-6B1661D6C2D0}" type="pres">
      <dgm:prSet presAssocID="{341F284B-4D55-4867-9E1B-93ABF10F2BAF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B6263C77-4B29-4A28-9178-9376BE8B3C3F}" type="pres">
      <dgm:prSet presAssocID="{341F284B-4D55-4867-9E1B-93ABF10F2BAF}" presName="hierChild3" presStyleCnt="0"/>
      <dgm:spPr/>
    </dgm:pt>
    <dgm:pt modelId="{49045BF6-AD52-48AA-8CA2-AEE4C3C18024}" type="pres">
      <dgm:prSet presAssocID="{70C51F08-CA50-4CA8-AD6D-9AEDA01C76E5}" presName="Name10" presStyleLbl="parChTrans1D2" presStyleIdx="2" presStyleCnt="4"/>
      <dgm:spPr/>
      <dgm:t>
        <a:bodyPr/>
        <a:lstStyle/>
        <a:p>
          <a:endParaRPr lang="nb-NO"/>
        </a:p>
      </dgm:t>
    </dgm:pt>
    <dgm:pt modelId="{E0649016-1AB6-4638-8EF9-DB7024C45CDA}" type="pres">
      <dgm:prSet presAssocID="{8127CDFC-2C09-4E48-B411-EEC3904FFF5A}" presName="hierRoot2" presStyleCnt="0"/>
      <dgm:spPr/>
    </dgm:pt>
    <dgm:pt modelId="{EE1D1343-EEED-4189-B651-DA6390BA778E}" type="pres">
      <dgm:prSet presAssocID="{8127CDFC-2C09-4E48-B411-EEC3904FFF5A}" presName="composite2" presStyleCnt="0"/>
      <dgm:spPr/>
    </dgm:pt>
    <dgm:pt modelId="{C2EF9F62-8762-4E1D-A071-2BC2607A3C11}" type="pres">
      <dgm:prSet presAssocID="{8127CDFC-2C09-4E48-B411-EEC3904FFF5A}" presName="background2" presStyleLbl="node2" presStyleIdx="1" presStyleCnt="3"/>
      <dgm:spPr/>
    </dgm:pt>
    <dgm:pt modelId="{0458FD23-B54C-4167-BBF9-F476A9C81163}" type="pres">
      <dgm:prSet presAssocID="{8127CDFC-2C09-4E48-B411-EEC3904FFF5A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0AA02369-6E19-4A40-B10B-07A5E19040E3}" type="pres">
      <dgm:prSet presAssocID="{8127CDFC-2C09-4E48-B411-EEC3904FFF5A}" presName="hierChild3" presStyleCnt="0"/>
      <dgm:spPr/>
    </dgm:pt>
    <dgm:pt modelId="{D8EB2568-0C2A-4028-AD04-985192CA6B15}" type="pres">
      <dgm:prSet presAssocID="{31E5B2F0-2ABE-4CB6-8E60-99A389387740}" presName="Name17" presStyleLbl="parChTrans1D3" presStyleIdx="0" presStyleCnt="1"/>
      <dgm:spPr/>
      <dgm:t>
        <a:bodyPr/>
        <a:lstStyle/>
        <a:p>
          <a:endParaRPr lang="nb-NO"/>
        </a:p>
      </dgm:t>
    </dgm:pt>
    <dgm:pt modelId="{80BA981D-5DCB-41EA-969D-D514F2C79EE6}" type="pres">
      <dgm:prSet presAssocID="{E795B5B0-37B1-466B-86AC-3BB6C2BAA5D9}" presName="hierRoot3" presStyleCnt="0"/>
      <dgm:spPr/>
    </dgm:pt>
    <dgm:pt modelId="{1D385CF7-360E-4008-AE3E-71ABCBD6C7D2}" type="pres">
      <dgm:prSet presAssocID="{E795B5B0-37B1-466B-86AC-3BB6C2BAA5D9}" presName="composite3" presStyleCnt="0"/>
      <dgm:spPr/>
    </dgm:pt>
    <dgm:pt modelId="{6A6A17A4-06C7-4EDE-BD42-69BAA1FB20C8}" type="pres">
      <dgm:prSet presAssocID="{E795B5B0-37B1-466B-86AC-3BB6C2BAA5D9}" presName="background3" presStyleLbl="node3" presStyleIdx="0" presStyleCnt="1"/>
      <dgm:spPr/>
    </dgm:pt>
    <dgm:pt modelId="{DCEC0611-66BB-4E3E-B9FE-4E7E243D78E0}" type="pres">
      <dgm:prSet presAssocID="{E795B5B0-37B1-466B-86AC-3BB6C2BAA5D9}" presName="text3" presStyleLbl="fgAcc3" presStyleIdx="0" presStyleCnt="1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C0232104-F350-4E51-9A75-0DE724991B67}" type="pres">
      <dgm:prSet presAssocID="{E795B5B0-37B1-466B-86AC-3BB6C2BAA5D9}" presName="hierChild4" presStyleCnt="0"/>
      <dgm:spPr/>
    </dgm:pt>
    <dgm:pt modelId="{828709A7-EE11-4DCB-BB72-372ECF01BFC8}" type="pres">
      <dgm:prSet presAssocID="{94B73FDA-CA78-4E66-A5E8-676865C1906B}" presName="Name10" presStyleLbl="parChTrans1D2" presStyleIdx="3" presStyleCnt="4"/>
      <dgm:spPr/>
      <dgm:t>
        <a:bodyPr/>
        <a:lstStyle/>
        <a:p>
          <a:endParaRPr lang="nb-NO"/>
        </a:p>
      </dgm:t>
    </dgm:pt>
    <dgm:pt modelId="{D54DD332-056D-42FD-BE32-9971CA890C02}" type="pres">
      <dgm:prSet presAssocID="{F5B5DD23-A7C6-43F6-9832-A6D01727E8E1}" presName="hierRoot2" presStyleCnt="0"/>
      <dgm:spPr/>
    </dgm:pt>
    <dgm:pt modelId="{ED94138C-E8A0-4D6E-8ED0-EECF66DA79D2}" type="pres">
      <dgm:prSet presAssocID="{F5B5DD23-A7C6-43F6-9832-A6D01727E8E1}" presName="composite2" presStyleCnt="0"/>
      <dgm:spPr/>
    </dgm:pt>
    <dgm:pt modelId="{9463616B-5476-426E-9B41-5923B13C8DA4}" type="pres">
      <dgm:prSet presAssocID="{F5B5DD23-A7C6-43F6-9832-A6D01727E8E1}" presName="background2" presStyleLbl="node2" presStyleIdx="2" presStyleCnt="3"/>
      <dgm:spPr/>
    </dgm:pt>
    <dgm:pt modelId="{71168F7B-966C-410C-B793-96E6396F1910}" type="pres">
      <dgm:prSet presAssocID="{F5B5DD23-A7C6-43F6-9832-A6D01727E8E1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FF655CC5-5CC8-48B3-BA2D-4EE720CF1155}" type="pres">
      <dgm:prSet presAssocID="{F5B5DD23-A7C6-43F6-9832-A6D01727E8E1}" presName="hierChild3" presStyleCnt="0"/>
      <dgm:spPr/>
    </dgm:pt>
  </dgm:ptLst>
  <dgm:cxnLst>
    <dgm:cxn modelId="{AB5EC89D-19FC-4B8F-9A2C-C532D41D9A02}" srcId="{287F315A-DF2F-4764-8070-2280CB9BA064}" destId="{341F284B-4D55-4867-9E1B-93ABF10F2BAF}" srcOrd="1" destOrd="0" parTransId="{875ED00B-7BC4-4E3E-983C-833236CEF147}" sibTransId="{F4CA407F-A528-45E4-B148-964736209722}"/>
    <dgm:cxn modelId="{5811F168-C867-46C3-A0AE-3FD56CEE4431}" srcId="{8127CDFC-2C09-4E48-B411-EEC3904FFF5A}" destId="{E795B5B0-37B1-466B-86AC-3BB6C2BAA5D9}" srcOrd="0" destOrd="0" parTransId="{31E5B2F0-2ABE-4CB6-8E60-99A389387740}" sibTransId="{0D8FF297-800E-4437-A38B-14525456475A}"/>
    <dgm:cxn modelId="{F7DF633E-3EBF-4F9B-B5E1-4B3C105816F4}" type="presOf" srcId="{D3E4D667-FDAF-4DF6-8BDE-30C88E2E9111}" destId="{8C5B0480-AA26-4273-A301-73AB5894277E}" srcOrd="0" destOrd="0" presId="urn:microsoft.com/office/officeart/2005/8/layout/hierarchy1"/>
    <dgm:cxn modelId="{9ADA960F-F83F-4CCA-9DBA-3CF92B9368CA}" type="presOf" srcId="{E795B5B0-37B1-466B-86AC-3BB6C2BAA5D9}" destId="{DCEC0611-66BB-4E3E-B9FE-4E7E243D78E0}" srcOrd="0" destOrd="0" presId="urn:microsoft.com/office/officeart/2005/8/layout/hierarchy1"/>
    <dgm:cxn modelId="{AEB9BE05-25B5-41DE-A538-6DD9B7395F9E}" srcId="{4EE79900-54EC-411F-BEC5-383891BC30C2}" destId="{287F315A-DF2F-4764-8070-2280CB9BA064}" srcOrd="0" destOrd="0" parTransId="{2A85BE45-475A-4827-B3E4-0DB761A5E836}" sibTransId="{AEDF0035-B085-4517-912F-51D47333A9FD}"/>
    <dgm:cxn modelId="{CEC6B233-CDA1-4037-8762-86AAFEC68B82}" srcId="{287F315A-DF2F-4764-8070-2280CB9BA064}" destId="{F5B5DD23-A7C6-43F6-9832-A6D01727E8E1}" srcOrd="3" destOrd="0" parTransId="{94B73FDA-CA78-4E66-A5E8-676865C1906B}" sibTransId="{8D944AA7-14C4-49C2-9A28-899E97863C6D}"/>
    <dgm:cxn modelId="{98DFD33C-7096-44AF-ACA6-B6DF9F469C0D}" type="presOf" srcId="{341F284B-4D55-4867-9E1B-93ABF10F2BAF}" destId="{96116EBF-CBC2-452D-BB1E-6B1661D6C2D0}" srcOrd="0" destOrd="0" presId="urn:microsoft.com/office/officeart/2005/8/layout/hierarchy1"/>
    <dgm:cxn modelId="{DBE11EBF-5B7A-4814-96DD-C02950BE546F}" type="presOf" srcId="{F5B5DD23-A7C6-43F6-9832-A6D01727E8E1}" destId="{71168F7B-966C-410C-B793-96E6396F1910}" srcOrd="0" destOrd="0" presId="urn:microsoft.com/office/officeart/2005/8/layout/hierarchy1"/>
    <dgm:cxn modelId="{2149269D-0D5D-433D-B574-A2231177396F}" srcId="{287F315A-DF2F-4764-8070-2280CB9BA064}" destId="{D3E4D667-FDAF-4DF6-8BDE-30C88E2E9111}" srcOrd="0" destOrd="0" parTransId="{2CD5CAF2-B869-459A-858E-7B3BF63B7FC7}" sibTransId="{652F002B-BC23-492E-B64B-E09F0C8BA333}"/>
    <dgm:cxn modelId="{35F25E3E-8EFC-48AB-85FE-50EFC41F6E04}" type="presOf" srcId="{94B73FDA-CA78-4E66-A5E8-676865C1906B}" destId="{828709A7-EE11-4DCB-BB72-372ECF01BFC8}" srcOrd="0" destOrd="0" presId="urn:microsoft.com/office/officeart/2005/8/layout/hierarchy1"/>
    <dgm:cxn modelId="{AAF2C000-F242-4C5E-A914-519705E40D61}" type="presOf" srcId="{8127CDFC-2C09-4E48-B411-EEC3904FFF5A}" destId="{0458FD23-B54C-4167-BBF9-F476A9C81163}" srcOrd="0" destOrd="0" presId="urn:microsoft.com/office/officeart/2005/8/layout/hierarchy1"/>
    <dgm:cxn modelId="{2AFEB3A1-0617-4D2C-A25C-06F7B12117D9}" type="presOf" srcId="{4EE79900-54EC-411F-BEC5-383891BC30C2}" destId="{820FABB7-7C2F-469B-A1B9-4C739DE87554}" srcOrd="0" destOrd="0" presId="urn:microsoft.com/office/officeart/2005/8/layout/hierarchy1"/>
    <dgm:cxn modelId="{ED307178-5D40-435E-A19F-0FACC90CB3E1}" type="presOf" srcId="{2CD5CAF2-B869-459A-858E-7B3BF63B7FC7}" destId="{17F4FF42-6885-4D7A-A78D-75DBFD125217}" srcOrd="0" destOrd="0" presId="urn:microsoft.com/office/officeart/2005/8/layout/hierarchy1"/>
    <dgm:cxn modelId="{F2533331-4B02-4BEC-8A29-2A2702AB4E9A}" type="presOf" srcId="{31E5B2F0-2ABE-4CB6-8E60-99A389387740}" destId="{D8EB2568-0C2A-4028-AD04-985192CA6B15}" srcOrd="0" destOrd="0" presId="urn:microsoft.com/office/officeart/2005/8/layout/hierarchy1"/>
    <dgm:cxn modelId="{3B86B2DE-E94A-4679-AB24-C896788BF0D5}" type="presOf" srcId="{875ED00B-7BC4-4E3E-983C-833236CEF147}" destId="{B66A5042-C23F-40EE-B5CF-2A56AD30DFF7}" srcOrd="0" destOrd="0" presId="urn:microsoft.com/office/officeart/2005/8/layout/hierarchy1"/>
    <dgm:cxn modelId="{CC7F8292-ABEE-49DD-9552-6C8D0BC55F01}" type="presOf" srcId="{287F315A-DF2F-4764-8070-2280CB9BA064}" destId="{1FCC4039-7492-4224-A129-C8CE02770B45}" srcOrd="0" destOrd="0" presId="urn:microsoft.com/office/officeart/2005/8/layout/hierarchy1"/>
    <dgm:cxn modelId="{60BF2CBF-61FD-485A-871F-A29F04453210}" srcId="{287F315A-DF2F-4764-8070-2280CB9BA064}" destId="{8127CDFC-2C09-4E48-B411-EEC3904FFF5A}" srcOrd="2" destOrd="0" parTransId="{70C51F08-CA50-4CA8-AD6D-9AEDA01C76E5}" sibTransId="{74D0AD78-B8B9-4C22-B6F1-134BEB9814A3}"/>
    <dgm:cxn modelId="{729C871A-ECBD-4544-9BCD-0653F9D69066}" type="presOf" srcId="{70C51F08-CA50-4CA8-AD6D-9AEDA01C76E5}" destId="{49045BF6-AD52-48AA-8CA2-AEE4C3C18024}" srcOrd="0" destOrd="0" presId="urn:microsoft.com/office/officeart/2005/8/layout/hierarchy1"/>
    <dgm:cxn modelId="{FCAC04AC-6E92-433A-9B5E-9CBA90E8CF55}" type="presParOf" srcId="{820FABB7-7C2F-469B-A1B9-4C739DE87554}" destId="{2AD5B296-4119-491E-A4DC-458A2000356A}" srcOrd="0" destOrd="0" presId="urn:microsoft.com/office/officeart/2005/8/layout/hierarchy1"/>
    <dgm:cxn modelId="{951B4934-D84D-4540-A3EB-7638DEFCD6F4}" type="presParOf" srcId="{2AD5B296-4119-491E-A4DC-458A2000356A}" destId="{39D80FEA-CFB5-4BA7-A15E-FFAD9D143276}" srcOrd="0" destOrd="0" presId="urn:microsoft.com/office/officeart/2005/8/layout/hierarchy1"/>
    <dgm:cxn modelId="{E5EE3369-679E-411A-BC49-47EFB52D00E8}" type="presParOf" srcId="{39D80FEA-CFB5-4BA7-A15E-FFAD9D143276}" destId="{22713EBE-B4D7-49F5-B44A-7456EDE9C456}" srcOrd="0" destOrd="0" presId="urn:microsoft.com/office/officeart/2005/8/layout/hierarchy1"/>
    <dgm:cxn modelId="{D6AF4641-E0E7-47F9-9E45-797173607631}" type="presParOf" srcId="{39D80FEA-CFB5-4BA7-A15E-FFAD9D143276}" destId="{1FCC4039-7492-4224-A129-C8CE02770B45}" srcOrd="1" destOrd="0" presId="urn:microsoft.com/office/officeart/2005/8/layout/hierarchy1"/>
    <dgm:cxn modelId="{E3EA6EB4-B84A-47E5-8C98-F817D43CB71A}" type="presParOf" srcId="{2AD5B296-4119-491E-A4DC-458A2000356A}" destId="{54080922-13E9-4C0E-BA35-A48B7C8E95B0}" srcOrd="1" destOrd="0" presId="urn:microsoft.com/office/officeart/2005/8/layout/hierarchy1"/>
    <dgm:cxn modelId="{D8F3D874-9220-4C23-898E-85CD5E23E631}" type="presParOf" srcId="{54080922-13E9-4C0E-BA35-A48B7C8E95B0}" destId="{17F4FF42-6885-4D7A-A78D-75DBFD125217}" srcOrd="0" destOrd="0" presId="urn:microsoft.com/office/officeart/2005/8/layout/hierarchy1"/>
    <dgm:cxn modelId="{70C9F47B-E75F-4622-83AD-ECFD890BE189}" type="presParOf" srcId="{54080922-13E9-4C0E-BA35-A48B7C8E95B0}" destId="{8818F848-2E62-4693-A343-A5081393EA12}" srcOrd="1" destOrd="0" presId="urn:microsoft.com/office/officeart/2005/8/layout/hierarchy1"/>
    <dgm:cxn modelId="{F510DE89-15BB-476D-AD14-8BB68BE2654C}" type="presParOf" srcId="{8818F848-2E62-4693-A343-A5081393EA12}" destId="{6D87C34C-F8B5-4805-8CDA-03F011739D20}" srcOrd="0" destOrd="0" presId="urn:microsoft.com/office/officeart/2005/8/layout/hierarchy1"/>
    <dgm:cxn modelId="{77DFA140-7532-405E-87B7-AE9B1A191374}" type="presParOf" srcId="{6D87C34C-F8B5-4805-8CDA-03F011739D20}" destId="{1A7B6930-1627-4A25-8BDE-CA6058940606}" srcOrd="0" destOrd="0" presId="urn:microsoft.com/office/officeart/2005/8/layout/hierarchy1"/>
    <dgm:cxn modelId="{09B33C92-DF5D-43D5-9BF4-3768CFFE9AF0}" type="presParOf" srcId="{6D87C34C-F8B5-4805-8CDA-03F011739D20}" destId="{8C5B0480-AA26-4273-A301-73AB5894277E}" srcOrd="1" destOrd="0" presId="urn:microsoft.com/office/officeart/2005/8/layout/hierarchy1"/>
    <dgm:cxn modelId="{E701759D-E088-462D-B1B4-B3A8416A9D45}" type="presParOf" srcId="{8818F848-2E62-4693-A343-A5081393EA12}" destId="{4BD5603A-E5C5-446D-8D72-42BCDABAED9D}" srcOrd="1" destOrd="0" presId="urn:microsoft.com/office/officeart/2005/8/layout/hierarchy1"/>
    <dgm:cxn modelId="{2DF86CB5-0184-440C-B2B3-2E5E9C9CD936}" type="presParOf" srcId="{54080922-13E9-4C0E-BA35-A48B7C8E95B0}" destId="{B66A5042-C23F-40EE-B5CF-2A56AD30DFF7}" srcOrd="2" destOrd="0" presId="urn:microsoft.com/office/officeart/2005/8/layout/hierarchy1"/>
    <dgm:cxn modelId="{3EAFFEC8-212C-43E3-83A9-73C656A47A06}" type="presParOf" srcId="{54080922-13E9-4C0E-BA35-A48B7C8E95B0}" destId="{8D007E0A-1178-4B2D-A767-9A6AB8F9E2CE}" srcOrd="3" destOrd="0" presId="urn:microsoft.com/office/officeart/2005/8/layout/hierarchy1"/>
    <dgm:cxn modelId="{5694EA94-52DE-4477-A74F-C00CE5B4B449}" type="presParOf" srcId="{8D007E0A-1178-4B2D-A767-9A6AB8F9E2CE}" destId="{2170CE2B-3CD6-4450-8E4F-6C4804E6F5FF}" srcOrd="0" destOrd="0" presId="urn:microsoft.com/office/officeart/2005/8/layout/hierarchy1"/>
    <dgm:cxn modelId="{DFB75177-C144-4EF1-99FE-39C8C5B90E9B}" type="presParOf" srcId="{2170CE2B-3CD6-4450-8E4F-6C4804E6F5FF}" destId="{887546EE-A3EA-4F2A-A21E-68247535E67A}" srcOrd="0" destOrd="0" presId="urn:microsoft.com/office/officeart/2005/8/layout/hierarchy1"/>
    <dgm:cxn modelId="{AE512606-6C39-44EE-AE8C-0D0CFBACCDBD}" type="presParOf" srcId="{2170CE2B-3CD6-4450-8E4F-6C4804E6F5FF}" destId="{96116EBF-CBC2-452D-BB1E-6B1661D6C2D0}" srcOrd="1" destOrd="0" presId="urn:microsoft.com/office/officeart/2005/8/layout/hierarchy1"/>
    <dgm:cxn modelId="{4F6E40EA-CA24-4AD8-94FB-7965A90CA76E}" type="presParOf" srcId="{8D007E0A-1178-4B2D-A767-9A6AB8F9E2CE}" destId="{B6263C77-4B29-4A28-9178-9376BE8B3C3F}" srcOrd="1" destOrd="0" presId="urn:microsoft.com/office/officeart/2005/8/layout/hierarchy1"/>
    <dgm:cxn modelId="{BB3F6178-3E62-4B9E-A8C9-7317BC82ABFA}" type="presParOf" srcId="{54080922-13E9-4C0E-BA35-A48B7C8E95B0}" destId="{49045BF6-AD52-48AA-8CA2-AEE4C3C18024}" srcOrd="4" destOrd="0" presId="urn:microsoft.com/office/officeart/2005/8/layout/hierarchy1"/>
    <dgm:cxn modelId="{1F35806B-411B-4795-A38E-16BBE011E1E6}" type="presParOf" srcId="{54080922-13E9-4C0E-BA35-A48B7C8E95B0}" destId="{E0649016-1AB6-4638-8EF9-DB7024C45CDA}" srcOrd="5" destOrd="0" presId="urn:microsoft.com/office/officeart/2005/8/layout/hierarchy1"/>
    <dgm:cxn modelId="{1C2D5915-0497-4B8E-90CB-772EB607BDC3}" type="presParOf" srcId="{E0649016-1AB6-4638-8EF9-DB7024C45CDA}" destId="{EE1D1343-EEED-4189-B651-DA6390BA778E}" srcOrd="0" destOrd="0" presId="urn:microsoft.com/office/officeart/2005/8/layout/hierarchy1"/>
    <dgm:cxn modelId="{6E2F39DC-9713-46A2-868B-F5B73002157A}" type="presParOf" srcId="{EE1D1343-EEED-4189-B651-DA6390BA778E}" destId="{C2EF9F62-8762-4E1D-A071-2BC2607A3C11}" srcOrd="0" destOrd="0" presId="urn:microsoft.com/office/officeart/2005/8/layout/hierarchy1"/>
    <dgm:cxn modelId="{08563653-7287-4453-AD09-91C6C6FF5BC7}" type="presParOf" srcId="{EE1D1343-EEED-4189-B651-DA6390BA778E}" destId="{0458FD23-B54C-4167-BBF9-F476A9C81163}" srcOrd="1" destOrd="0" presId="urn:microsoft.com/office/officeart/2005/8/layout/hierarchy1"/>
    <dgm:cxn modelId="{85D6E9A6-2D1F-493D-9EC4-A245391D5A02}" type="presParOf" srcId="{E0649016-1AB6-4638-8EF9-DB7024C45CDA}" destId="{0AA02369-6E19-4A40-B10B-07A5E19040E3}" srcOrd="1" destOrd="0" presId="urn:microsoft.com/office/officeart/2005/8/layout/hierarchy1"/>
    <dgm:cxn modelId="{E7D841E9-4127-4453-8359-6A02A5716CD5}" type="presParOf" srcId="{0AA02369-6E19-4A40-B10B-07A5E19040E3}" destId="{D8EB2568-0C2A-4028-AD04-985192CA6B15}" srcOrd="0" destOrd="0" presId="urn:microsoft.com/office/officeart/2005/8/layout/hierarchy1"/>
    <dgm:cxn modelId="{9F8C078F-E2FD-462C-80B4-4ED23F57FB87}" type="presParOf" srcId="{0AA02369-6E19-4A40-B10B-07A5E19040E3}" destId="{80BA981D-5DCB-41EA-969D-D514F2C79EE6}" srcOrd="1" destOrd="0" presId="urn:microsoft.com/office/officeart/2005/8/layout/hierarchy1"/>
    <dgm:cxn modelId="{03F0638C-FF98-4D4A-AC3D-2C2502551C48}" type="presParOf" srcId="{80BA981D-5DCB-41EA-969D-D514F2C79EE6}" destId="{1D385CF7-360E-4008-AE3E-71ABCBD6C7D2}" srcOrd="0" destOrd="0" presId="urn:microsoft.com/office/officeart/2005/8/layout/hierarchy1"/>
    <dgm:cxn modelId="{B311B2BC-0D12-40E5-BC00-CD60273B9A18}" type="presParOf" srcId="{1D385CF7-360E-4008-AE3E-71ABCBD6C7D2}" destId="{6A6A17A4-06C7-4EDE-BD42-69BAA1FB20C8}" srcOrd="0" destOrd="0" presId="urn:microsoft.com/office/officeart/2005/8/layout/hierarchy1"/>
    <dgm:cxn modelId="{2CD2E494-A026-4BBB-B74A-2F1723295D8F}" type="presParOf" srcId="{1D385CF7-360E-4008-AE3E-71ABCBD6C7D2}" destId="{DCEC0611-66BB-4E3E-B9FE-4E7E243D78E0}" srcOrd="1" destOrd="0" presId="urn:microsoft.com/office/officeart/2005/8/layout/hierarchy1"/>
    <dgm:cxn modelId="{33A9A57D-0885-45CE-942F-6DCF851E0717}" type="presParOf" srcId="{80BA981D-5DCB-41EA-969D-D514F2C79EE6}" destId="{C0232104-F350-4E51-9A75-0DE724991B67}" srcOrd="1" destOrd="0" presId="urn:microsoft.com/office/officeart/2005/8/layout/hierarchy1"/>
    <dgm:cxn modelId="{E349973E-11B1-4738-B18A-718FFCBB2DF0}" type="presParOf" srcId="{54080922-13E9-4C0E-BA35-A48B7C8E95B0}" destId="{828709A7-EE11-4DCB-BB72-372ECF01BFC8}" srcOrd="6" destOrd="0" presId="urn:microsoft.com/office/officeart/2005/8/layout/hierarchy1"/>
    <dgm:cxn modelId="{41EC9151-AF84-4E72-9C20-F3E05A019EB9}" type="presParOf" srcId="{54080922-13E9-4C0E-BA35-A48B7C8E95B0}" destId="{D54DD332-056D-42FD-BE32-9971CA890C02}" srcOrd="7" destOrd="0" presId="urn:microsoft.com/office/officeart/2005/8/layout/hierarchy1"/>
    <dgm:cxn modelId="{27750450-C971-45EF-BF57-D3874B616787}" type="presParOf" srcId="{D54DD332-056D-42FD-BE32-9971CA890C02}" destId="{ED94138C-E8A0-4D6E-8ED0-EECF66DA79D2}" srcOrd="0" destOrd="0" presId="urn:microsoft.com/office/officeart/2005/8/layout/hierarchy1"/>
    <dgm:cxn modelId="{D245ED4A-BBA1-4DB5-9B32-07183A385150}" type="presParOf" srcId="{ED94138C-E8A0-4D6E-8ED0-EECF66DA79D2}" destId="{9463616B-5476-426E-9B41-5923B13C8DA4}" srcOrd="0" destOrd="0" presId="urn:microsoft.com/office/officeart/2005/8/layout/hierarchy1"/>
    <dgm:cxn modelId="{B6DF3CFD-D62C-4C6A-A300-D88EEE463034}" type="presParOf" srcId="{ED94138C-E8A0-4D6E-8ED0-EECF66DA79D2}" destId="{71168F7B-966C-410C-B793-96E6396F1910}" srcOrd="1" destOrd="0" presId="urn:microsoft.com/office/officeart/2005/8/layout/hierarchy1"/>
    <dgm:cxn modelId="{58B201AA-0640-41B3-8353-21C4C0BEFB9D}" type="presParOf" srcId="{D54DD332-056D-42FD-BE32-9971CA890C02}" destId="{FF655CC5-5CC8-48B3-BA2D-4EE720CF115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31FC0D-5FBA-40AB-8A3F-D1AB4811A614}">
      <dsp:nvSpPr>
        <dsp:cNvPr id="0" name=""/>
        <dsp:cNvSpPr/>
      </dsp:nvSpPr>
      <dsp:spPr>
        <a:xfrm>
          <a:off x="3817" y="1818550"/>
          <a:ext cx="2222152" cy="888861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3000" kern="1200" dirty="0" smtClean="0"/>
            <a:t>Merkur</a:t>
          </a:r>
          <a:endParaRPr lang="nb-NO" sz="3000" kern="1200" dirty="0"/>
        </a:p>
      </dsp:txBody>
      <dsp:txXfrm>
        <a:off x="448248" y="1818550"/>
        <a:ext cx="1333291" cy="888861"/>
      </dsp:txXfrm>
    </dsp:sp>
    <dsp:sp modelId="{33CBD368-F33E-4A39-83A5-2E6704F30A30}">
      <dsp:nvSpPr>
        <dsp:cNvPr id="0" name=""/>
        <dsp:cNvSpPr/>
      </dsp:nvSpPr>
      <dsp:spPr>
        <a:xfrm>
          <a:off x="2003754" y="1818550"/>
          <a:ext cx="2222152" cy="888861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3000" kern="1200" dirty="0" smtClean="0"/>
            <a:t>Venus</a:t>
          </a:r>
          <a:endParaRPr lang="nb-NO" sz="3000" kern="1200" dirty="0"/>
        </a:p>
      </dsp:txBody>
      <dsp:txXfrm>
        <a:off x="2448185" y="1818550"/>
        <a:ext cx="1333291" cy="888861"/>
      </dsp:txXfrm>
    </dsp:sp>
    <dsp:sp modelId="{D2AE423B-C73F-4C16-A69F-BD8FBFEF3B51}">
      <dsp:nvSpPr>
        <dsp:cNvPr id="0" name=""/>
        <dsp:cNvSpPr/>
      </dsp:nvSpPr>
      <dsp:spPr>
        <a:xfrm>
          <a:off x="4003692" y="1818550"/>
          <a:ext cx="2222152" cy="888861"/>
        </a:xfrm>
        <a:prstGeom prst="chevron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3000" kern="1200" dirty="0" smtClean="0"/>
            <a:t>Jorden</a:t>
          </a:r>
          <a:endParaRPr lang="nb-NO" sz="3000" kern="1200" dirty="0"/>
        </a:p>
      </dsp:txBody>
      <dsp:txXfrm>
        <a:off x="4448123" y="1818550"/>
        <a:ext cx="1333291" cy="888861"/>
      </dsp:txXfrm>
    </dsp:sp>
    <dsp:sp modelId="{FDF8209C-D6C7-4E26-8566-CCC96AB3407F}">
      <dsp:nvSpPr>
        <dsp:cNvPr id="0" name=""/>
        <dsp:cNvSpPr/>
      </dsp:nvSpPr>
      <dsp:spPr>
        <a:xfrm>
          <a:off x="6003629" y="1818550"/>
          <a:ext cx="2222152" cy="888861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3000" kern="1200" dirty="0" smtClean="0"/>
            <a:t>Mars</a:t>
          </a:r>
          <a:endParaRPr lang="nb-NO" sz="3000" kern="1200" dirty="0"/>
        </a:p>
      </dsp:txBody>
      <dsp:txXfrm>
        <a:off x="6448060" y="1818550"/>
        <a:ext cx="1333291" cy="8888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8709A7-EE11-4DCB-BB72-372ECF01BFC8}">
      <dsp:nvSpPr>
        <dsp:cNvPr id="0" name=""/>
        <dsp:cNvSpPr/>
      </dsp:nvSpPr>
      <dsp:spPr>
        <a:xfrm>
          <a:off x="4019163" y="1124901"/>
          <a:ext cx="3156019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3156019" y="341184"/>
              </a:lnTo>
              <a:lnTo>
                <a:pt x="3156019" y="5006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EB2568-0C2A-4028-AD04-985192CA6B15}">
      <dsp:nvSpPr>
        <dsp:cNvPr id="0" name=""/>
        <dsp:cNvSpPr/>
      </dsp:nvSpPr>
      <dsp:spPr>
        <a:xfrm>
          <a:off x="5025449" y="2718691"/>
          <a:ext cx="91440" cy="5006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045BF6-AD52-48AA-8CA2-AEE4C3C18024}">
      <dsp:nvSpPr>
        <dsp:cNvPr id="0" name=""/>
        <dsp:cNvSpPr/>
      </dsp:nvSpPr>
      <dsp:spPr>
        <a:xfrm>
          <a:off x="4019163" y="1124901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6A5042-C23F-40EE-B5CF-2A56AD30DFF7}">
      <dsp:nvSpPr>
        <dsp:cNvPr id="0" name=""/>
        <dsp:cNvSpPr/>
      </dsp:nvSpPr>
      <dsp:spPr>
        <a:xfrm>
          <a:off x="2967156" y="1124901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F4FF42-6885-4D7A-A78D-75DBFD125217}">
      <dsp:nvSpPr>
        <dsp:cNvPr id="0" name=""/>
        <dsp:cNvSpPr/>
      </dsp:nvSpPr>
      <dsp:spPr>
        <a:xfrm>
          <a:off x="863143" y="1124901"/>
          <a:ext cx="3156019" cy="500659"/>
        </a:xfrm>
        <a:custGeom>
          <a:avLst/>
          <a:gdLst/>
          <a:ahLst/>
          <a:cxnLst/>
          <a:rect l="0" t="0" r="0" b="0"/>
          <a:pathLst>
            <a:path>
              <a:moveTo>
                <a:pt x="3156019" y="0"/>
              </a:moveTo>
              <a:lnTo>
                <a:pt x="3156019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713EBE-B4D7-49F5-B44A-7456EDE9C456}">
      <dsp:nvSpPr>
        <dsp:cNvPr id="0" name=""/>
        <dsp:cNvSpPr/>
      </dsp:nvSpPr>
      <dsp:spPr>
        <a:xfrm>
          <a:off x="3158430" y="3177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CC4039-7492-4224-A129-C8CE02770B45}">
      <dsp:nvSpPr>
        <dsp:cNvPr id="0" name=""/>
        <dsp:cNvSpPr/>
      </dsp:nvSpPr>
      <dsp:spPr>
        <a:xfrm>
          <a:off x="3349704" y="21348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3000" kern="1200" dirty="0" smtClean="0"/>
            <a:t>Adm. dir</a:t>
          </a:r>
          <a:endParaRPr lang="nb-NO" sz="3000" kern="1200" dirty="0"/>
        </a:p>
      </dsp:txBody>
      <dsp:txXfrm>
        <a:off x="3381721" y="245498"/>
        <a:ext cx="1657431" cy="1029096"/>
      </dsp:txXfrm>
    </dsp:sp>
    <dsp:sp modelId="{1A7B6930-1627-4A25-8BDE-CA6058940606}">
      <dsp:nvSpPr>
        <dsp:cNvPr id="0" name=""/>
        <dsp:cNvSpPr/>
      </dsp:nvSpPr>
      <dsp:spPr>
        <a:xfrm>
          <a:off x="2411" y="162556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5B0480-AA26-4273-A301-73AB5894277E}">
      <dsp:nvSpPr>
        <dsp:cNvPr id="0" name=""/>
        <dsp:cNvSpPr/>
      </dsp:nvSpPr>
      <dsp:spPr>
        <a:xfrm>
          <a:off x="193684" y="180727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3000" kern="1200" dirty="0" smtClean="0"/>
            <a:t>Sekretær</a:t>
          </a:r>
          <a:endParaRPr lang="nb-NO" sz="3000" kern="1200" dirty="0"/>
        </a:p>
      </dsp:txBody>
      <dsp:txXfrm>
        <a:off x="225701" y="1839288"/>
        <a:ext cx="1657431" cy="1029096"/>
      </dsp:txXfrm>
    </dsp:sp>
    <dsp:sp modelId="{887546EE-A3EA-4F2A-A21E-68247535E67A}">
      <dsp:nvSpPr>
        <dsp:cNvPr id="0" name=""/>
        <dsp:cNvSpPr/>
      </dsp:nvSpPr>
      <dsp:spPr>
        <a:xfrm>
          <a:off x="2106423" y="162556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116EBF-CBC2-452D-BB1E-6B1661D6C2D0}">
      <dsp:nvSpPr>
        <dsp:cNvPr id="0" name=""/>
        <dsp:cNvSpPr/>
      </dsp:nvSpPr>
      <dsp:spPr>
        <a:xfrm>
          <a:off x="2297697" y="180727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3000" kern="1200" dirty="0" smtClean="0"/>
            <a:t>Avd.1</a:t>
          </a:r>
          <a:endParaRPr lang="nb-NO" sz="3000" kern="1200" dirty="0"/>
        </a:p>
      </dsp:txBody>
      <dsp:txXfrm>
        <a:off x="2329714" y="1839288"/>
        <a:ext cx="1657431" cy="1029096"/>
      </dsp:txXfrm>
    </dsp:sp>
    <dsp:sp modelId="{C2EF9F62-8762-4E1D-A071-2BC2607A3C11}">
      <dsp:nvSpPr>
        <dsp:cNvPr id="0" name=""/>
        <dsp:cNvSpPr/>
      </dsp:nvSpPr>
      <dsp:spPr>
        <a:xfrm>
          <a:off x="4210436" y="162556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58FD23-B54C-4167-BBF9-F476A9C81163}">
      <dsp:nvSpPr>
        <dsp:cNvPr id="0" name=""/>
        <dsp:cNvSpPr/>
      </dsp:nvSpPr>
      <dsp:spPr>
        <a:xfrm>
          <a:off x="4401710" y="180727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3000" kern="1200" dirty="0" smtClean="0"/>
            <a:t>Avd.2</a:t>
          </a:r>
          <a:endParaRPr lang="nb-NO" sz="3000" kern="1200" dirty="0"/>
        </a:p>
      </dsp:txBody>
      <dsp:txXfrm>
        <a:off x="4433727" y="1839288"/>
        <a:ext cx="1657431" cy="1029096"/>
      </dsp:txXfrm>
    </dsp:sp>
    <dsp:sp modelId="{6A6A17A4-06C7-4EDE-BD42-69BAA1FB20C8}">
      <dsp:nvSpPr>
        <dsp:cNvPr id="0" name=""/>
        <dsp:cNvSpPr/>
      </dsp:nvSpPr>
      <dsp:spPr>
        <a:xfrm>
          <a:off x="4210436" y="321935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EC0611-66BB-4E3E-B9FE-4E7E243D78E0}">
      <dsp:nvSpPr>
        <dsp:cNvPr id="0" name=""/>
        <dsp:cNvSpPr/>
      </dsp:nvSpPr>
      <dsp:spPr>
        <a:xfrm>
          <a:off x="4401710" y="340106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3000" kern="1200" dirty="0"/>
        </a:p>
      </dsp:txBody>
      <dsp:txXfrm>
        <a:off x="4433727" y="3433078"/>
        <a:ext cx="1657431" cy="1029096"/>
      </dsp:txXfrm>
    </dsp:sp>
    <dsp:sp modelId="{9463616B-5476-426E-9B41-5923B13C8DA4}">
      <dsp:nvSpPr>
        <dsp:cNvPr id="0" name=""/>
        <dsp:cNvSpPr/>
      </dsp:nvSpPr>
      <dsp:spPr>
        <a:xfrm>
          <a:off x="6314449" y="162556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168F7B-966C-410C-B793-96E6396F1910}">
      <dsp:nvSpPr>
        <dsp:cNvPr id="0" name=""/>
        <dsp:cNvSpPr/>
      </dsp:nvSpPr>
      <dsp:spPr>
        <a:xfrm>
          <a:off x="6505723" y="180727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</a:schemeClr>
        </a:solidFill>
        <a:ln w="69850" cap="flat" cmpd="sng" algn="ctr">
          <a:solidFill>
            <a:srgbClr val="C00000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3000" kern="1200" dirty="0" smtClean="0"/>
            <a:t>Avd.3</a:t>
          </a:r>
          <a:endParaRPr lang="nb-NO" sz="3000" kern="1200" dirty="0"/>
        </a:p>
      </dsp:txBody>
      <dsp:txXfrm>
        <a:off x="6537740" y="1839288"/>
        <a:ext cx="1657431" cy="10290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1E07E-9275-4470-B0F3-93DDEA57FD85}" type="datetimeFigureOut">
              <a:rPr lang="nb-NO" smtClean="0"/>
              <a:pPr/>
              <a:t>28.08.2012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C4ED8-C364-42AD-A59C-1DC2B51EDEF7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09776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58E9AD-4DC0-4D9F-B12B-8322EF57E1B5}" type="datetimeFigureOut">
              <a:rPr lang="nb-NO" smtClean="0"/>
              <a:pPr/>
              <a:t>28.08.2012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F965E2-0C15-430F-B9EB-007C6088F11B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06290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965E2-0C15-430F-B9EB-007C6088F11B}" type="slidenum">
              <a:rPr lang="nb-NO" smtClean="0"/>
              <a:pPr/>
              <a:t>1</a:t>
            </a:fld>
            <a:endParaRPr lang="nb-NO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Agenda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965E2-0C15-430F-B9EB-007C6088F11B}" type="slidenum">
              <a:rPr lang="nb-NO" smtClean="0"/>
              <a:pPr/>
              <a:t>2</a:t>
            </a:fld>
            <a:endParaRPr lang="nb-NO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I presentasjonen har du bare enkle punkter</a:t>
            </a:r>
          </a:p>
          <a:p>
            <a:endParaRPr lang="nb-NO" dirty="0" smtClean="0"/>
          </a:p>
          <a:p>
            <a:r>
              <a:rPr lang="nb-NO" dirty="0" smtClean="0"/>
              <a:t>Her</a:t>
            </a:r>
            <a:r>
              <a:rPr lang="nb-NO" baseline="0" dirty="0" smtClean="0"/>
              <a:t> skriver du inn innhold som er viktig.</a:t>
            </a:r>
          </a:p>
          <a:p>
            <a:r>
              <a:rPr lang="nb-NO" baseline="0" dirty="0" smtClean="0"/>
              <a:t>… slik at du ikke glemmer å presentere dette for ditt publikum</a:t>
            </a:r>
            <a:endParaRPr lang="nb-NO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965E2-0C15-430F-B9EB-007C6088F11B}" type="slidenum">
              <a:rPr lang="nb-NO" smtClean="0"/>
              <a:pPr/>
              <a:t>3</a:t>
            </a:fld>
            <a:endParaRPr lang="nb-NO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Her kommer et bilde …</a:t>
            </a:r>
          </a:p>
          <a:p>
            <a:r>
              <a:rPr lang="nb-NO" dirty="0" smtClean="0"/>
              <a:t>… det er jorden vår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965E2-0C15-430F-B9EB-007C6088F11B}" type="slidenum">
              <a:rPr lang="nb-NO" smtClean="0"/>
              <a:pPr/>
              <a:t>5</a:t>
            </a:fld>
            <a:endParaRPr lang="nb-NO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noProof="0" smtClean="0">
                <a:solidFill>
                  <a:schemeClr val="tx1"/>
                </a:solidFill>
              </a:rPr>
              <a:t>Her er en </a:t>
            </a:r>
            <a:r>
              <a:rPr lang="nb-NO" sz="1200" kern="1200" noProof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link til en webside</a:t>
            </a:r>
          </a:p>
          <a:p>
            <a:r>
              <a:rPr lang="nb-NO" sz="1200" kern="1200" noProof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 er en link til en fil på PC/Server</a:t>
            </a:r>
          </a:p>
          <a:p>
            <a:r>
              <a:rPr lang="nb-NO" sz="1200" kern="1200" noProof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 er en link til et lysbilde</a:t>
            </a:r>
            <a:endParaRPr lang="nb-NO" sz="1200" kern="1200" noProof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965E2-0C15-430F-B9EB-007C6088F11B}" type="slidenum">
              <a:rPr lang="nb-NO" smtClean="0"/>
              <a:pPr/>
              <a:t>6</a:t>
            </a:fld>
            <a:endParaRPr lang="nb-NO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Sett inn diagram fra Excel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965E2-0C15-430F-B9EB-007C6088F11B}" type="slidenum">
              <a:rPr lang="nb-NO" smtClean="0"/>
              <a:pPr/>
              <a:t>7</a:t>
            </a:fld>
            <a:endParaRPr lang="nb-NO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Merkur</a:t>
            </a:r>
            <a:r>
              <a:rPr lang="nb-NO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Venus, Jorden og Mars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965E2-0C15-430F-B9EB-007C6088F11B}" type="slidenum">
              <a:rPr lang="nb-NO" smtClean="0"/>
              <a:pPr/>
              <a:t>8</a:t>
            </a:fld>
            <a:endParaRPr lang="nb-NO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Lag et organisasjonskart.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965E2-0C15-430F-B9EB-007C6088F11B}" type="slidenum">
              <a:rPr lang="nb-NO" smtClean="0"/>
              <a:pPr/>
              <a:t>9</a:t>
            </a:fld>
            <a:endParaRPr lang="nb-NO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965E2-0C15-430F-B9EB-007C6088F11B}" type="slidenum">
              <a:rPr lang="nb-NO" smtClean="0"/>
              <a:pPr/>
              <a:t>10</a:t>
            </a:fld>
            <a:endParaRPr lang="nb-NO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1E75-BC6B-4A00-BBD9-D94FFE54B398}" type="datetimeFigureOut">
              <a:rPr lang="nb-NO" smtClean="0"/>
              <a:pPr/>
              <a:t>28.08.2012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A020-A365-4F9F-8175-77644D58C2BD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1E75-BC6B-4A00-BBD9-D94FFE54B398}" type="datetimeFigureOut">
              <a:rPr lang="nb-NO" smtClean="0"/>
              <a:pPr/>
              <a:t>28.08.2012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A020-A365-4F9F-8175-77644D58C2BD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1E75-BC6B-4A00-BBD9-D94FFE54B398}" type="datetimeFigureOut">
              <a:rPr lang="nb-NO" smtClean="0"/>
              <a:pPr/>
              <a:t>28.08.2012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A020-A365-4F9F-8175-77644D58C2BD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1E75-BC6B-4A00-BBD9-D94FFE54B398}" type="datetimeFigureOut">
              <a:rPr lang="nb-NO" smtClean="0"/>
              <a:pPr/>
              <a:t>28.08.2012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A020-A365-4F9F-8175-77644D58C2BD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1E75-BC6B-4A00-BBD9-D94FFE54B398}" type="datetimeFigureOut">
              <a:rPr lang="nb-NO" smtClean="0"/>
              <a:pPr/>
              <a:t>28.08.2012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A020-A365-4F9F-8175-77644D58C2BD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1E75-BC6B-4A00-BBD9-D94FFE54B398}" type="datetimeFigureOut">
              <a:rPr lang="nb-NO" smtClean="0"/>
              <a:pPr/>
              <a:t>28.08.2012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A020-A365-4F9F-8175-77644D58C2BD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1E75-BC6B-4A00-BBD9-D94FFE54B398}" type="datetimeFigureOut">
              <a:rPr lang="nb-NO" smtClean="0"/>
              <a:pPr/>
              <a:t>28.08.2012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A020-A365-4F9F-8175-77644D58C2BD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1E75-BC6B-4A00-BBD9-D94FFE54B398}" type="datetimeFigureOut">
              <a:rPr lang="nb-NO" smtClean="0"/>
              <a:pPr/>
              <a:t>28.08.2012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A020-A365-4F9F-8175-77644D58C2BD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1E75-BC6B-4A00-BBD9-D94FFE54B398}" type="datetimeFigureOut">
              <a:rPr lang="nb-NO" smtClean="0"/>
              <a:pPr/>
              <a:t>28.08.2012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A020-A365-4F9F-8175-77644D58C2BD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1E75-BC6B-4A00-BBD9-D94FFE54B398}" type="datetimeFigureOut">
              <a:rPr lang="nb-NO" smtClean="0"/>
              <a:pPr/>
              <a:t>28.08.2012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A020-A365-4F9F-8175-77644D58C2BD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1E75-BC6B-4A00-BBD9-D94FFE54B398}" type="datetimeFigureOut">
              <a:rPr lang="nb-NO" smtClean="0"/>
              <a:pPr/>
              <a:t>28.08.2012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A020-A365-4F9F-8175-77644D58C2BD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1E75-BC6B-4A00-BBD9-D94FFE54B398}" type="datetimeFigureOut">
              <a:rPr lang="nb-NO" smtClean="0"/>
              <a:pPr/>
              <a:t>28.08.2012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FA020-A365-4F9F-8175-77644D58C2BD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dsessor.no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PP%202010%20-%20Demo%20Embedded%20Video.pptx" TargetMode="External"/><Relationship Id="rId5" Type="http://schemas.openxmlformats.org/officeDocument/2006/relationships/slide" Target="slide5.xml"/><Relationship Id="rId4" Type="http://schemas.openxmlformats.org/officeDocument/2006/relationships/hyperlink" Target="BevegelseAvFigurer.ppt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71472" y="1357300"/>
            <a:ext cx="7772400" cy="1755777"/>
          </a:xfrm>
        </p:spPr>
        <p:txBody>
          <a:bodyPr/>
          <a:lstStyle/>
          <a:p>
            <a:r>
              <a:rPr lang="nb-NO" dirty="0" smtClean="0"/>
              <a:t>PowerPoint 2010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Bjørn Are Andreassen</a:t>
            </a:r>
            <a:endParaRPr lang="nb-NO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Media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Agenda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Tekst</a:t>
            </a:r>
          </a:p>
          <a:p>
            <a:r>
              <a:rPr lang="nb-NO" dirty="0" smtClean="0"/>
              <a:t>Bilder</a:t>
            </a:r>
          </a:p>
          <a:p>
            <a:r>
              <a:rPr lang="nb-NO" dirty="0" smtClean="0"/>
              <a:t>Link</a:t>
            </a:r>
            <a:endParaRPr lang="nb-NO" dirty="0" smtClean="0"/>
          </a:p>
          <a:p>
            <a:r>
              <a:rPr lang="nb-NO" dirty="0" smtClean="0"/>
              <a:t>Diagram</a:t>
            </a:r>
          </a:p>
          <a:p>
            <a:r>
              <a:rPr lang="nb-NO" dirty="0" smtClean="0"/>
              <a:t>SmartArt</a:t>
            </a:r>
          </a:p>
          <a:p>
            <a:r>
              <a:rPr lang="nb-NO" dirty="0" smtClean="0"/>
              <a:t>Organisasjonskart</a:t>
            </a:r>
          </a:p>
          <a:p>
            <a:r>
              <a:rPr lang="nb-NO" dirty="0" smtClean="0"/>
              <a:t>Media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Tekst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</a:t>
            </a:r>
            <a:r>
              <a:rPr lang="nb-NO" dirty="0" smtClean="0"/>
              <a:t>ekst på nivå 1</a:t>
            </a:r>
          </a:p>
          <a:p>
            <a:pPr lvl="1"/>
            <a:r>
              <a:rPr lang="nb-NO" dirty="0" smtClean="0"/>
              <a:t>Dette er nivå 2</a:t>
            </a:r>
          </a:p>
          <a:p>
            <a:r>
              <a:rPr lang="nb-NO" dirty="0" smtClean="0"/>
              <a:t>Tekst er spennende</a:t>
            </a:r>
          </a:p>
          <a:p>
            <a:pPr>
              <a:buNone/>
            </a:pPr>
            <a:endParaRPr lang="nb-NO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vrundet rektangel 5"/>
          <p:cNvSpPr/>
          <p:nvPr/>
        </p:nvSpPr>
        <p:spPr>
          <a:xfrm>
            <a:off x="678629" y="2766341"/>
            <a:ext cx="7786742" cy="54921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Avrundet rektangel 4"/>
          <p:cNvSpPr/>
          <p:nvPr/>
        </p:nvSpPr>
        <p:spPr>
          <a:xfrm>
            <a:off x="678629" y="2132856"/>
            <a:ext cx="7786742" cy="637691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Avrundet rektangel 3"/>
          <p:cNvSpPr/>
          <p:nvPr/>
        </p:nvSpPr>
        <p:spPr>
          <a:xfrm>
            <a:off x="678629" y="1556792"/>
            <a:ext cx="7786742" cy="633823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Tekst med bakgrunn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643042" y="1571612"/>
            <a:ext cx="5643602" cy="4525963"/>
          </a:xfrm>
        </p:spPr>
        <p:txBody>
          <a:bodyPr/>
          <a:lstStyle/>
          <a:p>
            <a:pPr algn="ctr">
              <a:buNone/>
            </a:pPr>
            <a:r>
              <a:rPr lang="nb-NO" dirty="0" smtClean="0"/>
              <a:t>Tekst 1</a:t>
            </a:r>
          </a:p>
          <a:p>
            <a:pPr algn="ctr">
              <a:buNone/>
            </a:pPr>
            <a:r>
              <a:rPr lang="nb-NO" dirty="0" smtClean="0"/>
              <a:t>Tekst 2</a:t>
            </a:r>
          </a:p>
          <a:p>
            <a:pPr algn="ctr">
              <a:buNone/>
            </a:pPr>
            <a:r>
              <a:rPr lang="nb-NO" dirty="0" smtClean="0"/>
              <a:t>Tekst 3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4" grpId="0" animBg="1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Bilder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Her kommer et bilde …</a:t>
            </a:r>
          </a:p>
          <a:p>
            <a:r>
              <a:rPr lang="nb-NO" dirty="0" smtClean="0"/>
              <a:t>… det er jorden vår</a:t>
            </a:r>
          </a:p>
        </p:txBody>
      </p:sp>
      <p:pic>
        <p:nvPicPr>
          <p:cNvPr id="26626" name="Picture 2" descr="http://adsessor.no/download/files/Bilder/Jordklode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1800"/>
              </a:clrFrom>
              <a:clrTo>
                <a:srgbClr val="0018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40" y="857232"/>
            <a:ext cx="3886227" cy="2873151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  <a:softEdge rad="63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Link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Her er en link til </a:t>
            </a:r>
            <a:r>
              <a:rPr lang="nb-NO" dirty="0" smtClean="0">
                <a:hlinkClick r:id="rId3"/>
              </a:rPr>
              <a:t>web</a:t>
            </a:r>
            <a:endParaRPr lang="nb-NO" dirty="0" smtClean="0"/>
          </a:p>
          <a:p>
            <a:r>
              <a:rPr lang="nb-NO" dirty="0" smtClean="0"/>
              <a:t>Her er en link til </a:t>
            </a:r>
            <a:r>
              <a:rPr lang="nb-NO" dirty="0" smtClean="0">
                <a:hlinkClick r:id="rId4" action="ppaction://hlinkpres?slideindex=1&amp;slidetitle="/>
              </a:rPr>
              <a:t>PC/Server</a:t>
            </a:r>
            <a:endParaRPr lang="nb-NO" dirty="0" smtClean="0"/>
          </a:p>
          <a:p>
            <a:r>
              <a:rPr lang="nb-NO" dirty="0" smtClean="0"/>
              <a:t>Her er en link til et </a:t>
            </a:r>
            <a:r>
              <a:rPr lang="nb-NO" dirty="0" smtClean="0">
                <a:hlinkClick r:id="rId5" action="ppaction://hlinksldjump"/>
              </a:rPr>
              <a:t>lysbilde</a:t>
            </a:r>
            <a:endParaRPr lang="nb-NO" dirty="0"/>
          </a:p>
        </p:txBody>
      </p:sp>
      <p:sp>
        <p:nvSpPr>
          <p:cNvPr id="4" name="Pil høyre 3">
            <a:hlinkClick r:id="rId6" action="ppaction://hlinkpres?slideindex=1&amp;slidetitle="/>
          </p:cNvPr>
          <p:cNvSpPr/>
          <p:nvPr/>
        </p:nvSpPr>
        <p:spPr>
          <a:xfrm>
            <a:off x="7286644" y="5786455"/>
            <a:ext cx="785818" cy="571504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Diagram</a:t>
            </a:r>
            <a:endParaRPr lang="nb-NO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928662" y="1571612"/>
          <a:ext cx="7429552" cy="4786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category" animBg="0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SmartArt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457200" y="1600203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31FC0D-5FBA-40AB-8A3F-D1AB4811A6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9331FC0D-5FBA-40AB-8A3F-D1AB4811A6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9331FC0D-5FBA-40AB-8A3F-D1AB4811A6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CBD368-F33E-4A39-83A5-2E6704F30A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33CBD368-F33E-4A39-83A5-2E6704F30A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33CBD368-F33E-4A39-83A5-2E6704F30A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AE423B-C73F-4C16-A69F-BD8FBFEF3B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D2AE423B-C73F-4C16-A69F-BD8FBFEF3B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D2AE423B-C73F-4C16-A69F-BD8FBFEF3B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F8209C-D6C7-4E26-8566-CCC96AB340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FDF8209C-D6C7-4E26-8566-CCC96AB340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FDF8209C-D6C7-4E26-8566-CCC96AB340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Org. kart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</TotalTime>
  <Words>169</Words>
  <Application>Microsoft Office PowerPoint</Application>
  <PresentationFormat>Skjermfremvisning (4:3)</PresentationFormat>
  <Paragraphs>60</Paragraphs>
  <Slides>10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1" baseType="lpstr">
      <vt:lpstr>Office-tema</vt:lpstr>
      <vt:lpstr>PowerPoint 2010</vt:lpstr>
      <vt:lpstr>Agenda</vt:lpstr>
      <vt:lpstr>Tekst</vt:lpstr>
      <vt:lpstr>Tekst med bakgrunn</vt:lpstr>
      <vt:lpstr>Bilder</vt:lpstr>
      <vt:lpstr>Link</vt:lpstr>
      <vt:lpstr>Diagram</vt:lpstr>
      <vt:lpstr>SmartArt</vt:lpstr>
      <vt:lpstr>Org. kart</vt:lpstr>
      <vt:lpstr>Media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Bjørn Are Andreassen</dc:creator>
  <cp:lastModifiedBy>Bjørn Are Andreassen</cp:lastModifiedBy>
  <cp:revision>64</cp:revision>
  <dcterms:created xsi:type="dcterms:W3CDTF">2009-08-21T07:59:48Z</dcterms:created>
  <dcterms:modified xsi:type="dcterms:W3CDTF">2012-08-28T10:56:33Z</dcterms:modified>
</cp:coreProperties>
</file>